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64" r:id="rId6"/>
    <p:sldId id="262" r:id="rId7"/>
    <p:sldId id="261" r:id="rId8"/>
    <p:sldId id="265" r:id="rId9"/>
    <p:sldId id="259" r:id="rId10"/>
    <p:sldId id="263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-192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A204DC-AB9F-6F44-99A7-10C6501420EF}" type="datetimeFigureOut">
              <a:rPr kumimoji="1" lang="zh-CN" altLang="en-US" smtClean="0"/>
              <a:t>2/22/15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DC261C-FB4E-7D49-A99B-4B7FA0CAA4E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8818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C261C-FB4E-7D49-A99B-4B7FA0CAA4E0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0476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76" y="5293518"/>
            <a:ext cx="9144093" cy="1443038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355114 w 9144000"/>
              <a:gd name="connsiteY0" fmla="*/ 0 h 1562100"/>
              <a:gd name="connsiteX1" fmla="*/ 9144000 w 9144000"/>
              <a:gd name="connsiteY1" fmla="*/ 104775 h 1562100"/>
              <a:gd name="connsiteX2" fmla="*/ 9144000 w 9144000"/>
              <a:gd name="connsiteY2" fmla="*/ 361950 h 1562100"/>
              <a:gd name="connsiteX3" fmla="*/ 6334125 w 9144000"/>
              <a:gd name="connsiteY3" fmla="*/ 1562100 h 1562100"/>
              <a:gd name="connsiteX4" fmla="*/ 0 w 9144000"/>
              <a:gd name="connsiteY4" fmla="*/ 495300 h 1562100"/>
              <a:gd name="connsiteX5" fmla="*/ 355114 w 9144000"/>
              <a:gd name="connsiteY5" fmla="*/ 0 h 1562100"/>
              <a:gd name="connsiteX0" fmla="*/ 411923 w 9144000"/>
              <a:gd name="connsiteY0" fmla="*/ 83344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411923 w 9144000"/>
              <a:gd name="connsiteY5" fmla="*/ 83344 h 1457325"/>
              <a:gd name="connsiteX0" fmla="*/ 28462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8462 w 9144000"/>
              <a:gd name="connsiteY5" fmla="*/ 9525 h 1457325"/>
              <a:gd name="connsiteX0" fmla="*/ 108942 w 9144000"/>
              <a:gd name="connsiteY0" fmla="*/ 10477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108942 w 9144000"/>
              <a:gd name="connsiteY5" fmla="*/ 104775 h 1457325"/>
              <a:gd name="connsiteX0" fmla="*/ 26095 w 9144000"/>
              <a:gd name="connsiteY0" fmla="*/ 14288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6095 w 9144000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12977 w 9117905"/>
              <a:gd name="connsiteY4" fmla="*/ 311944 h 1457325"/>
              <a:gd name="connsiteX5" fmla="*/ 0 w 9117905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310 w 9117905"/>
              <a:gd name="connsiteY4" fmla="*/ 376237 h 1457325"/>
              <a:gd name="connsiteX5" fmla="*/ 0 w 9117905"/>
              <a:gd name="connsiteY5" fmla="*/ 14288 h 1457325"/>
              <a:gd name="connsiteX0" fmla="*/ 0 w 9117905"/>
              <a:gd name="connsiteY0" fmla="*/ 14288 h 1531144"/>
              <a:gd name="connsiteX1" fmla="*/ 9117905 w 9117905"/>
              <a:gd name="connsiteY1" fmla="*/ 0 h 1531144"/>
              <a:gd name="connsiteX2" fmla="*/ 9117905 w 9117905"/>
              <a:gd name="connsiteY2" fmla="*/ 257175 h 1531144"/>
              <a:gd name="connsiteX3" fmla="*/ 6308030 w 9117905"/>
              <a:gd name="connsiteY3" fmla="*/ 1531144 h 1531144"/>
              <a:gd name="connsiteX4" fmla="*/ 2310 w 9117905"/>
              <a:gd name="connsiteY4" fmla="*/ 376237 h 1531144"/>
              <a:gd name="connsiteX5" fmla="*/ 0 w 9117905"/>
              <a:gd name="connsiteY5" fmla="*/ 14288 h 1531144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17905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8994819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06070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06070"/>
              <a:gd name="connsiteY0" fmla="*/ 0 h 1435893"/>
              <a:gd name="connsiteX1" fmla="*/ 9013755 w 9106070"/>
              <a:gd name="connsiteY1" fmla="*/ 97630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2 h 1435895"/>
              <a:gd name="connsiteX1" fmla="*/ 9096602 w 9106070"/>
              <a:gd name="connsiteY1" fmla="*/ 0 h 1435895"/>
              <a:gd name="connsiteX2" fmla="*/ 9106070 w 9106070"/>
              <a:gd name="connsiteY2" fmla="*/ 242889 h 1435895"/>
              <a:gd name="connsiteX3" fmla="*/ 6260689 w 9106070"/>
              <a:gd name="connsiteY3" fmla="*/ 1435895 h 1435895"/>
              <a:gd name="connsiteX4" fmla="*/ 2310 w 9106070"/>
              <a:gd name="connsiteY4" fmla="*/ 361951 h 1435895"/>
              <a:gd name="connsiteX5" fmla="*/ 0 w 9106070"/>
              <a:gd name="connsiteY5" fmla="*/ 2 h 1435895"/>
              <a:gd name="connsiteX0" fmla="*/ 0 w 9106070"/>
              <a:gd name="connsiteY0" fmla="*/ 0 h 1435893"/>
              <a:gd name="connsiteX1" fmla="*/ 8973515 w 9106070"/>
              <a:gd name="connsiteY1" fmla="*/ 123823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7145 h 1443038"/>
              <a:gd name="connsiteX1" fmla="*/ 9089499 w 9106070"/>
              <a:gd name="connsiteY1" fmla="*/ 0 h 1443038"/>
              <a:gd name="connsiteX2" fmla="*/ 9106070 w 9106070"/>
              <a:gd name="connsiteY2" fmla="*/ 250032 h 1443038"/>
              <a:gd name="connsiteX3" fmla="*/ 6260689 w 9106070"/>
              <a:gd name="connsiteY3" fmla="*/ 1443038 h 1443038"/>
              <a:gd name="connsiteX4" fmla="*/ 2310 w 9106070"/>
              <a:gd name="connsiteY4" fmla="*/ 369094 h 1443038"/>
              <a:gd name="connsiteX5" fmla="*/ 0 w 9106070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23808 w 9089499"/>
              <a:gd name="connsiteY2" fmla="*/ 197644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4767 w 9089499"/>
              <a:gd name="connsiteY2" fmla="*/ 247650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82984 w 9089499"/>
              <a:gd name="connsiteY2" fmla="*/ 202406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130131 w 9089499"/>
              <a:gd name="connsiteY4" fmla="*/ 266700 h 1443038"/>
              <a:gd name="connsiteX5" fmla="*/ 0 w 9089499"/>
              <a:gd name="connsiteY5" fmla="*/ 7145 h 1443038"/>
              <a:gd name="connsiteX0" fmla="*/ 57 w 9089556"/>
              <a:gd name="connsiteY0" fmla="*/ 7145 h 1443038"/>
              <a:gd name="connsiteX1" fmla="*/ 9089556 w 9089556"/>
              <a:gd name="connsiteY1" fmla="*/ 0 h 1443038"/>
              <a:gd name="connsiteX2" fmla="*/ 9087191 w 9089556"/>
              <a:gd name="connsiteY2" fmla="*/ 254793 h 1443038"/>
              <a:gd name="connsiteX3" fmla="*/ 6260746 w 9089556"/>
              <a:gd name="connsiteY3" fmla="*/ 1443038 h 1443038"/>
              <a:gd name="connsiteX4" fmla="*/ 0 w 9089556"/>
              <a:gd name="connsiteY4" fmla="*/ 366713 h 1443038"/>
              <a:gd name="connsiteX5" fmla="*/ 57 w 9089556"/>
              <a:gd name="connsiteY5" fmla="*/ 7145 h 14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4000">
                <a:schemeClr val="accent1">
                  <a:lumMod val="60000"/>
                  <a:lumOff val="40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b="1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-76" y="5293518"/>
            <a:ext cx="9144093" cy="1443038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355114 w 9144000"/>
              <a:gd name="connsiteY0" fmla="*/ 0 h 1562100"/>
              <a:gd name="connsiteX1" fmla="*/ 9144000 w 9144000"/>
              <a:gd name="connsiteY1" fmla="*/ 104775 h 1562100"/>
              <a:gd name="connsiteX2" fmla="*/ 9144000 w 9144000"/>
              <a:gd name="connsiteY2" fmla="*/ 361950 h 1562100"/>
              <a:gd name="connsiteX3" fmla="*/ 6334125 w 9144000"/>
              <a:gd name="connsiteY3" fmla="*/ 1562100 h 1562100"/>
              <a:gd name="connsiteX4" fmla="*/ 0 w 9144000"/>
              <a:gd name="connsiteY4" fmla="*/ 495300 h 1562100"/>
              <a:gd name="connsiteX5" fmla="*/ 355114 w 9144000"/>
              <a:gd name="connsiteY5" fmla="*/ 0 h 1562100"/>
              <a:gd name="connsiteX0" fmla="*/ 411923 w 9144000"/>
              <a:gd name="connsiteY0" fmla="*/ 83344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411923 w 9144000"/>
              <a:gd name="connsiteY5" fmla="*/ 83344 h 1457325"/>
              <a:gd name="connsiteX0" fmla="*/ 28462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8462 w 9144000"/>
              <a:gd name="connsiteY5" fmla="*/ 9525 h 1457325"/>
              <a:gd name="connsiteX0" fmla="*/ 108942 w 9144000"/>
              <a:gd name="connsiteY0" fmla="*/ 10477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108942 w 9144000"/>
              <a:gd name="connsiteY5" fmla="*/ 104775 h 1457325"/>
              <a:gd name="connsiteX0" fmla="*/ 26095 w 9144000"/>
              <a:gd name="connsiteY0" fmla="*/ 14288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6095 w 9144000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12977 w 9117905"/>
              <a:gd name="connsiteY4" fmla="*/ 311944 h 1457325"/>
              <a:gd name="connsiteX5" fmla="*/ 0 w 9117905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310 w 9117905"/>
              <a:gd name="connsiteY4" fmla="*/ 376237 h 1457325"/>
              <a:gd name="connsiteX5" fmla="*/ 0 w 9117905"/>
              <a:gd name="connsiteY5" fmla="*/ 14288 h 1457325"/>
              <a:gd name="connsiteX0" fmla="*/ 0 w 9117905"/>
              <a:gd name="connsiteY0" fmla="*/ 14288 h 1531144"/>
              <a:gd name="connsiteX1" fmla="*/ 9117905 w 9117905"/>
              <a:gd name="connsiteY1" fmla="*/ 0 h 1531144"/>
              <a:gd name="connsiteX2" fmla="*/ 9117905 w 9117905"/>
              <a:gd name="connsiteY2" fmla="*/ 257175 h 1531144"/>
              <a:gd name="connsiteX3" fmla="*/ 6308030 w 9117905"/>
              <a:gd name="connsiteY3" fmla="*/ 1531144 h 1531144"/>
              <a:gd name="connsiteX4" fmla="*/ 2310 w 9117905"/>
              <a:gd name="connsiteY4" fmla="*/ 376237 h 1531144"/>
              <a:gd name="connsiteX5" fmla="*/ 0 w 9117905"/>
              <a:gd name="connsiteY5" fmla="*/ 14288 h 1531144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17905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8994819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06070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06070"/>
              <a:gd name="connsiteY0" fmla="*/ 0 h 1435893"/>
              <a:gd name="connsiteX1" fmla="*/ 9013755 w 9106070"/>
              <a:gd name="connsiteY1" fmla="*/ 97630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2 h 1435895"/>
              <a:gd name="connsiteX1" fmla="*/ 9096602 w 9106070"/>
              <a:gd name="connsiteY1" fmla="*/ 0 h 1435895"/>
              <a:gd name="connsiteX2" fmla="*/ 9106070 w 9106070"/>
              <a:gd name="connsiteY2" fmla="*/ 242889 h 1435895"/>
              <a:gd name="connsiteX3" fmla="*/ 6260689 w 9106070"/>
              <a:gd name="connsiteY3" fmla="*/ 1435895 h 1435895"/>
              <a:gd name="connsiteX4" fmla="*/ 2310 w 9106070"/>
              <a:gd name="connsiteY4" fmla="*/ 361951 h 1435895"/>
              <a:gd name="connsiteX5" fmla="*/ 0 w 9106070"/>
              <a:gd name="connsiteY5" fmla="*/ 2 h 1435895"/>
              <a:gd name="connsiteX0" fmla="*/ 0 w 9106070"/>
              <a:gd name="connsiteY0" fmla="*/ 0 h 1435893"/>
              <a:gd name="connsiteX1" fmla="*/ 8973515 w 9106070"/>
              <a:gd name="connsiteY1" fmla="*/ 123823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7145 h 1443038"/>
              <a:gd name="connsiteX1" fmla="*/ 9089499 w 9106070"/>
              <a:gd name="connsiteY1" fmla="*/ 0 h 1443038"/>
              <a:gd name="connsiteX2" fmla="*/ 9106070 w 9106070"/>
              <a:gd name="connsiteY2" fmla="*/ 250032 h 1443038"/>
              <a:gd name="connsiteX3" fmla="*/ 6260689 w 9106070"/>
              <a:gd name="connsiteY3" fmla="*/ 1443038 h 1443038"/>
              <a:gd name="connsiteX4" fmla="*/ 2310 w 9106070"/>
              <a:gd name="connsiteY4" fmla="*/ 369094 h 1443038"/>
              <a:gd name="connsiteX5" fmla="*/ 0 w 9106070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23808 w 9089499"/>
              <a:gd name="connsiteY2" fmla="*/ 197644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4767 w 9089499"/>
              <a:gd name="connsiteY2" fmla="*/ 247650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82984 w 9089499"/>
              <a:gd name="connsiteY2" fmla="*/ 202406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130131 w 9089499"/>
              <a:gd name="connsiteY4" fmla="*/ 266700 h 1443038"/>
              <a:gd name="connsiteX5" fmla="*/ 0 w 9089499"/>
              <a:gd name="connsiteY5" fmla="*/ 7145 h 1443038"/>
              <a:gd name="connsiteX0" fmla="*/ 57 w 9089556"/>
              <a:gd name="connsiteY0" fmla="*/ 7145 h 1443038"/>
              <a:gd name="connsiteX1" fmla="*/ 9089556 w 9089556"/>
              <a:gd name="connsiteY1" fmla="*/ 0 h 1443038"/>
              <a:gd name="connsiteX2" fmla="*/ 9087191 w 9089556"/>
              <a:gd name="connsiteY2" fmla="*/ 254793 h 1443038"/>
              <a:gd name="connsiteX3" fmla="*/ 6260746 w 9089556"/>
              <a:gd name="connsiteY3" fmla="*/ 1443038 h 1443038"/>
              <a:gd name="connsiteX4" fmla="*/ 0 w 9089556"/>
              <a:gd name="connsiteY4" fmla="*/ 366713 h 1443038"/>
              <a:gd name="connsiteX5" fmla="*/ 57 w 9089556"/>
              <a:gd name="connsiteY5" fmla="*/ 7145 h 14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41000">
                <a:schemeClr val="accent1">
                  <a:alpha val="0"/>
                </a:schemeClr>
              </a:gs>
              <a:gs pos="57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alpha val="0"/>
                </a:schemeClr>
              </a:gs>
            </a:gsLst>
            <a:lin ang="6000000" scaled="0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b="1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0" y="5545932"/>
            <a:ext cx="9146383" cy="1314449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33337 h 1214437"/>
              <a:gd name="connsiteX1" fmla="*/ 6305550 w 9134475"/>
              <a:gd name="connsiteY1" fmla="*/ 1100137 h 1214437"/>
              <a:gd name="connsiteX2" fmla="*/ 9044270 w 9134475"/>
              <a:gd name="connsiteY2" fmla="*/ 0 h 1214437"/>
              <a:gd name="connsiteX3" fmla="*/ 9134475 w 9134475"/>
              <a:gd name="connsiteY3" fmla="*/ 1214437 h 1214437"/>
              <a:gd name="connsiteX4" fmla="*/ 0 w 9134475"/>
              <a:gd name="connsiteY4" fmla="*/ 1214437 h 1214437"/>
              <a:gd name="connsiteX5" fmla="*/ 0 w 9134475"/>
              <a:gd name="connsiteY5" fmla="*/ 33337 h 1214437"/>
              <a:gd name="connsiteX0" fmla="*/ 0 w 9134475"/>
              <a:gd name="connsiteY0" fmla="*/ 130968 h 1312068"/>
              <a:gd name="connsiteX1" fmla="*/ 6305550 w 9134475"/>
              <a:gd name="connsiteY1" fmla="*/ 1197768 h 1312068"/>
              <a:gd name="connsiteX2" fmla="*/ 9113111 w 9134475"/>
              <a:gd name="connsiteY2" fmla="*/ 0 h 1312068"/>
              <a:gd name="connsiteX3" fmla="*/ 9134475 w 9134475"/>
              <a:gd name="connsiteY3" fmla="*/ 1312068 h 1312068"/>
              <a:gd name="connsiteX4" fmla="*/ 0 w 9134475"/>
              <a:gd name="connsiteY4" fmla="*/ 1312068 h 1312068"/>
              <a:gd name="connsiteX5" fmla="*/ 0 w 9134475"/>
              <a:gd name="connsiteY5" fmla="*/ 130968 h 1312068"/>
              <a:gd name="connsiteX0" fmla="*/ 0 w 9113111"/>
              <a:gd name="connsiteY0" fmla="*/ 130968 h 1312068"/>
              <a:gd name="connsiteX1" fmla="*/ 6305550 w 9113111"/>
              <a:gd name="connsiteY1" fmla="*/ 1197768 h 1312068"/>
              <a:gd name="connsiteX2" fmla="*/ 9113111 w 9113111"/>
              <a:gd name="connsiteY2" fmla="*/ 0 h 1312068"/>
              <a:gd name="connsiteX3" fmla="*/ 8958813 w 9113111"/>
              <a:gd name="connsiteY3" fmla="*/ 1009649 h 1312068"/>
              <a:gd name="connsiteX4" fmla="*/ 0 w 9113111"/>
              <a:gd name="connsiteY4" fmla="*/ 1312068 h 1312068"/>
              <a:gd name="connsiteX5" fmla="*/ 0 w 9113111"/>
              <a:gd name="connsiteY5" fmla="*/ 130968 h 1312068"/>
              <a:gd name="connsiteX0" fmla="*/ 0 w 9117860"/>
              <a:gd name="connsiteY0" fmla="*/ 130968 h 1314449"/>
              <a:gd name="connsiteX1" fmla="*/ 6305550 w 9117860"/>
              <a:gd name="connsiteY1" fmla="*/ 1197768 h 1314449"/>
              <a:gd name="connsiteX2" fmla="*/ 9113111 w 9117860"/>
              <a:gd name="connsiteY2" fmla="*/ 0 h 1314449"/>
              <a:gd name="connsiteX3" fmla="*/ 9117860 w 9117860"/>
              <a:gd name="connsiteY3" fmla="*/ 1314449 h 1314449"/>
              <a:gd name="connsiteX4" fmla="*/ 0 w 9117860"/>
              <a:gd name="connsiteY4" fmla="*/ 1312068 h 1314449"/>
              <a:gd name="connsiteX5" fmla="*/ 0 w 9117860"/>
              <a:gd name="connsiteY5" fmla="*/ 130968 h 1314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17860" h="1314449">
                <a:moveTo>
                  <a:pt x="0" y="130968"/>
                </a:moveTo>
                <a:lnTo>
                  <a:pt x="6305550" y="1197768"/>
                </a:lnTo>
                <a:lnTo>
                  <a:pt x="9113111" y="0"/>
                </a:lnTo>
                <a:lnTo>
                  <a:pt x="9117860" y="1314449"/>
                </a:lnTo>
                <a:lnTo>
                  <a:pt x="0" y="1312068"/>
                </a:lnTo>
                <a:lnTo>
                  <a:pt x="0" y="130968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0" y="1676400"/>
            <a:ext cx="3886200" cy="1524000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3203574"/>
            <a:ext cx="3886200" cy="182562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5262465"/>
            <a:ext cx="9144000" cy="746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30" y="5502670"/>
            <a:ext cx="9144066" cy="1271150"/>
          </a:xfrm>
          <a:custGeom>
            <a:avLst/>
            <a:gdLst>
              <a:gd name="connsiteX0" fmla="*/ 9331 w 9144000"/>
              <a:gd name="connsiteY0" fmla="*/ 111968 h 1278294"/>
              <a:gd name="connsiteX1" fmla="*/ 6288833 w 9144000"/>
              <a:gd name="connsiteY1" fmla="*/ 1194319 h 1278294"/>
              <a:gd name="connsiteX2" fmla="*/ 9144000 w 9144000"/>
              <a:gd name="connsiteY2" fmla="*/ 0 h 1278294"/>
              <a:gd name="connsiteX3" fmla="*/ 9144000 w 9144000"/>
              <a:gd name="connsiteY3" fmla="*/ 83976 h 1278294"/>
              <a:gd name="connsiteX4" fmla="*/ 6279502 w 9144000"/>
              <a:gd name="connsiteY4" fmla="*/ 1278294 h 1278294"/>
              <a:gd name="connsiteX5" fmla="*/ 0 w 9144000"/>
              <a:gd name="connsiteY5" fmla="*/ 195943 h 1278294"/>
              <a:gd name="connsiteX6" fmla="*/ 9331 w 9144000"/>
              <a:gd name="connsiteY6" fmla="*/ 111968 h 1278294"/>
              <a:gd name="connsiteX0" fmla="*/ 0 w 9134669"/>
              <a:gd name="connsiteY0" fmla="*/ 111968 h 1278294"/>
              <a:gd name="connsiteX1" fmla="*/ 6279502 w 9134669"/>
              <a:gd name="connsiteY1" fmla="*/ 1194319 h 1278294"/>
              <a:gd name="connsiteX2" fmla="*/ 9134669 w 9134669"/>
              <a:gd name="connsiteY2" fmla="*/ 0 h 1278294"/>
              <a:gd name="connsiteX3" fmla="*/ 9134669 w 9134669"/>
              <a:gd name="connsiteY3" fmla="*/ 83976 h 1278294"/>
              <a:gd name="connsiteX4" fmla="*/ 6270171 w 9134669"/>
              <a:gd name="connsiteY4" fmla="*/ 1278294 h 1278294"/>
              <a:gd name="connsiteX5" fmla="*/ 171644 w 9134669"/>
              <a:gd name="connsiteY5" fmla="*/ 388824 h 1278294"/>
              <a:gd name="connsiteX6" fmla="*/ 0 w 9134669"/>
              <a:gd name="connsiteY6" fmla="*/ 111968 h 1278294"/>
              <a:gd name="connsiteX0" fmla="*/ 0 w 9134669"/>
              <a:gd name="connsiteY0" fmla="*/ 111968 h 1278294"/>
              <a:gd name="connsiteX1" fmla="*/ 6279502 w 9134669"/>
              <a:gd name="connsiteY1" fmla="*/ 1194319 h 1278294"/>
              <a:gd name="connsiteX2" fmla="*/ 9134669 w 9134669"/>
              <a:gd name="connsiteY2" fmla="*/ 0 h 1278294"/>
              <a:gd name="connsiteX3" fmla="*/ 9134669 w 9134669"/>
              <a:gd name="connsiteY3" fmla="*/ 83976 h 1278294"/>
              <a:gd name="connsiteX4" fmla="*/ 6270171 w 9134669"/>
              <a:gd name="connsiteY4" fmla="*/ 1278294 h 1278294"/>
              <a:gd name="connsiteX5" fmla="*/ 194 w 9134669"/>
              <a:gd name="connsiteY5" fmla="*/ 195943 h 1278294"/>
              <a:gd name="connsiteX6" fmla="*/ 0 w 9134669"/>
              <a:gd name="connsiteY6" fmla="*/ 111968 h 1278294"/>
              <a:gd name="connsiteX0" fmla="*/ 49877 w 9134540"/>
              <a:gd name="connsiteY0" fmla="*/ 42912 h 1278294"/>
              <a:gd name="connsiteX1" fmla="*/ 6279373 w 9134540"/>
              <a:gd name="connsiteY1" fmla="*/ 1194319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49877 w 9134540"/>
              <a:gd name="connsiteY6" fmla="*/ 42912 h 1278294"/>
              <a:gd name="connsiteX0" fmla="*/ 2252 w 9134540"/>
              <a:gd name="connsiteY0" fmla="*/ 116731 h 1278294"/>
              <a:gd name="connsiteX1" fmla="*/ 6279373 w 9134540"/>
              <a:gd name="connsiteY1" fmla="*/ 1194319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78294"/>
              <a:gd name="connsiteX1" fmla="*/ 6279373 w 9134540"/>
              <a:gd name="connsiteY1" fmla="*/ 1234801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78294"/>
              <a:gd name="connsiteX1" fmla="*/ 6307948 w 9134540"/>
              <a:gd name="connsiteY1" fmla="*/ 1189558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28287"/>
              <a:gd name="connsiteX1" fmla="*/ 6307948 w 9134540"/>
              <a:gd name="connsiteY1" fmla="*/ 1189558 h 1228287"/>
              <a:gd name="connsiteX2" fmla="*/ 9134540 w 9134540"/>
              <a:gd name="connsiteY2" fmla="*/ 0 h 1228287"/>
              <a:gd name="connsiteX3" fmla="*/ 9134540 w 9134540"/>
              <a:gd name="connsiteY3" fmla="*/ 83976 h 1228287"/>
              <a:gd name="connsiteX4" fmla="*/ 6270042 w 9134540"/>
              <a:gd name="connsiteY4" fmla="*/ 1228287 h 1228287"/>
              <a:gd name="connsiteX5" fmla="*/ 65 w 9134540"/>
              <a:gd name="connsiteY5" fmla="*/ 195943 h 1228287"/>
              <a:gd name="connsiteX6" fmla="*/ 2252 w 9134540"/>
              <a:gd name="connsiteY6" fmla="*/ 116731 h 1228287"/>
              <a:gd name="connsiteX0" fmla="*/ 2252 w 9134540"/>
              <a:gd name="connsiteY0" fmla="*/ 116731 h 1266387"/>
              <a:gd name="connsiteX1" fmla="*/ 6307948 w 9134540"/>
              <a:gd name="connsiteY1" fmla="*/ 1189558 h 1266387"/>
              <a:gd name="connsiteX2" fmla="*/ 9134540 w 9134540"/>
              <a:gd name="connsiteY2" fmla="*/ 0 h 1266387"/>
              <a:gd name="connsiteX3" fmla="*/ 9134540 w 9134540"/>
              <a:gd name="connsiteY3" fmla="*/ 83976 h 1266387"/>
              <a:gd name="connsiteX4" fmla="*/ 6315286 w 9134540"/>
              <a:gd name="connsiteY4" fmla="*/ 1266387 h 1266387"/>
              <a:gd name="connsiteX5" fmla="*/ 65 w 9134540"/>
              <a:gd name="connsiteY5" fmla="*/ 195943 h 1266387"/>
              <a:gd name="connsiteX6" fmla="*/ 2252 w 9134540"/>
              <a:gd name="connsiteY6" fmla="*/ 116731 h 1266387"/>
              <a:gd name="connsiteX0" fmla="*/ 2252 w 9134540"/>
              <a:gd name="connsiteY0" fmla="*/ 152450 h 1302106"/>
              <a:gd name="connsiteX1" fmla="*/ 6307948 w 9134540"/>
              <a:gd name="connsiteY1" fmla="*/ 1225277 h 1302106"/>
              <a:gd name="connsiteX2" fmla="*/ 8932134 w 9134540"/>
              <a:gd name="connsiteY2" fmla="*/ 0 h 1302106"/>
              <a:gd name="connsiteX3" fmla="*/ 9134540 w 9134540"/>
              <a:gd name="connsiteY3" fmla="*/ 119695 h 1302106"/>
              <a:gd name="connsiteX4" fmla="*/ 6315286 w 9134540"/>
              <a:gd name="connsiteY4" fmla="*/ 1302106 h 1302106"/>
              <a:gd name="connsiteX5" fmla="*/ 65 w 9134540"/>
              <a:gd name="connsiteY5" fmla="*/ 231662 h 1302106"/>
              <a:gd name="connsiteX6" fmla="*/ 2252 w 9134540"/>
              <a:gd name="connsiteY6" fmla="*/ 152450 h 1302106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134540 w 9144066"/>
              <a:gd name="connsiteY3" fmla="*/ 88739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051196 w 9144066"/>
              <a:gd name="connsiteY3" fmla="*/ 236376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141683 w 9144066"/>
              <a:gd name="connsiteY3" fmla="*/ 79214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66" h="1271150">
                <a:moveTo>
                  <a:pt x="2252" y="121494"/>
                </a:moveTo>
                <a:lnTo>
                  <a:pt x="6307948" y="1194321"/>
                </a:lnTo>
                <a:lnTo>
                  <a:pt x="9144066" y="0"/>
                </a:lnTo>
                <a:cubicBezTo>
                  <a:pt x="9143272" y="26405"/>
                  <a:pt x="9142477" y="52809"/>
                  <a:pt x="9141683" y="79214"/>
                </a:cubicBezTo>
                <a:lnTo>
                  <a:pt x="6315286" y="1271150"/>
                </a:lnTo>
                <a:lnTo>
                  <a:pt x="65" y="200706"/>
                </a:lnTo>
                <a:cubicBezTo>
                  <a:pt x="0" y="172714"/>
                  <a:pt x="2317" y="149486"/>
                  <a:pt x="2252" y="1214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5ECD5-515E-4817-8A06-1D2ED2C83850}" type="datetime4">
              <a:rPr lang="en-US" smtClean="0"/>
              <a:pPr/>
              <a:t>2015年2月22日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D72EBF8-7CF5-44B7-B2BF-E22DE4D070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 userDrawn="1"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 userDrawn="1"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 userDrawn="1"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 userDrawn="1"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F4-DDCB-41FF-83F5-A48440F36FA7}" type="datetime4">
              <a:rPr lang="en-US" smtClean="0"/>
              <a:pPr/>
              <a:t>2015年2月22日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 userDrawn="1"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 userDrawn="1"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 userDrawn="1"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 userDrawn="1"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56348-D703-428C-A1C4-7D6796EF5F41}" type="datetime4">
              <a:rPr lang="en-US" smtClean="0"/>
              <a:pPr/>
              <a:t>2015年2月22日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1"/>
            <a:ext cx="7772400" cy="3733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D1919-1B5F-4141-B613-3E5C6008A186}" type="datetime4">
              <a:rPr lang="en-US" smtClean="0"/>
              <a:pPr/>
              <a:t>2015年2月22日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0" y="5545932"/>
            <a:ext cx="9146383" cy="1314449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33337 h 1214437"/>
              <a:gd name="connsiteX1" fmla="*/ 6305550 w 9134475"/>
              <a:gd name="connsiteY1" fmla="*/ 1100137 h 1214437"/>
              <a:gd name="connsiteX2" fmla="*/ 9044270 w 9134475"/>
              <a:gd name="connsiteY2" fmla="*/ 0 h 1214437"/>
              <a:gd name="connsiteX3" fmla="*/ 9134475 w 9134475"/>
              <a:gd name="connsiteY3" fmla="*/ 1214437 h 1214437"/>
              <a:gd name="connsiteX4" fmla="*/ 0 w 9134475"/>
              <a:gd name="connsiteY4" fmla="*/ 1214437 h 1214437"/>
              <a:gd name="connsiteX5" fmla="*/ 0 w 9134475"/>
              <a:gd name="connsiteY5" fmla="*/ 33337 h 1214437"/>
              <a:gd name="connsiteX0" fmla="*/ 0 w 9134475"/>
              <a:gd name="connsiteY0" fmla="*/ 130968 h 1312068"/>
              <a:gd name="connsiteX1" fmla="*/ 6305550 w 9134475"/>
              <a:gd name="connsiteY1" fmla="*/ 1197768 h 1312068"/>
              <a:gd name="connsiteX2" fmla="*/ 9113111 w 9134475"/>
              <a:gd name="connsiteY2" fmla="*/ 0 h 1312068"/>
              <a:gd name="connsiteX3" fmla="*/ 9134475 w 9134475"/>
              <a:gd name="connsiteY3" fmla="*/ 1312068 h 1312068"/>
              <a:gd name="connsiteX4" fmla="*/ 0 w 9134475"/>
              <a:gd name="connsiteY4" fmla="*/ 1312068 h 1312068"/>
              <a:gd name="connsiteX5" fmla="*/ 0 w 9134475"/>
              <a:gd name="connsiteY5" fmla="*/ 130968 h 1312068"/>
              <a:gd name="connsiteX0" fmla="*/ 0 w 9113111"/>
              <a:gd name="connsiteY0" fmla="*/ 130968 h 1312068"/>
              <a:gd name="connsiteX1" fmla="*/ 6305550 w 9113111"/>
              <a:gd name="connsiteY1" fmla="*/ 1197768 h 1312068"/>
              <a:gd name="connsiteX2" fmla="*/ 9113111 w 9113111"/>
              <a:gd name="connsiteY2" fmla="*/ 0 h 1312068"/>
              <a:gd name="connsiteX3" fmla="*/ 8958813 w 9113111"/>
              <a:gd name="connsiteY3" fmla="*/ 1009649 h 1312068"/>
              <a:gd name="connsiteX4" fmla="*/ 0 w 9113111"/>
              <a:gd name="connsiteY4" fmla="*/ 1312068 h 1312068"/>
              <a:gd name="connsiteX5" fmla="*/ 0 w 9113111"/>
              <a:gd name="connsiteY5" fmla="*/ 130968 h 1312068"/>
              <a:gd name="connsiteX0" fmla="*/ 0 w 9117860"/>
              <a:gd name="connsiteY0" fmla="*/ 130968 h 1314449"/>
              <a:gd name="connsiteX1" fmla="*/ 6305550 w 9117860"/>
              <a:gd name="connsiteY1" fmla="*/ 1197768 h 1314449"/>
              <a:gd name="connsiteX2" fmla="*/ 9113111 w 9117860"/>
              <a:gd name="connsiteY2" fmla="*/ 0 h 1314449"/>
              <a:gd name="connsiteX3" fmla="*/ 9117860 w 9117860"/>
              <a:gd name="connsiteY3" fmla="*/ 1314449 h 1314449"/>
              <a:gd name="connsiteX4" fmla="*/ 0 w 9117860"/>
              <a:gd name="connsiteY4" fmla="*/ 1312068 h 1314449"/>
              <a:gd name="connsiteX5" fmla="*/ 0 w 9117860"/>
              <a:gd name="connsiteY5" fmla="*/ 130968 h 1314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17860" h="1314449">
                <a:moveTo>
                  <a:pt x="0" y="130968"/>
                </a:moveTo>
                <a:lnTo>
                  <a:pt x="6305550" y="1197768"/>
                </a:lnTo>
                <a:lnTo>
                  <a:pt x="9113111" y="0"/>
                </a:lnTo>
                <a:lnTo>
                  <a:pt x="9117860" y="1314449"/>
                </a:lnTo>
                <a:lnTo>
                  <a:pt x="0" y="1312068"/>
                </a:lnTo>
                <a:lnTo>
                  <a:pt x="0" y="130968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-76" y="5293518"/>
            <a:ext cx="9144093" cy="1443038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355114 w 9144000"/>
              <a:gd name="connsiteY0" fmla="*/ 0 h 1562100"/>
              <a:gd name="connsiteX1" fmla="*/ 9144000 w 9144000"/>
              <a:gd name="connsiteY1" fmla="*/ 104775 h 1562100"/>
              <a:gd name="connsiteX2" fmla="*/ 9144000 w 9144000"/>
              <a:gd name="connsiteY2" fmla="*/ 361950 h 1562100"/>
              <a:gd name="connsiteX3" fmla="*/ 6334125 w 9144000"/>
              <a:gd name="connsiteY3" fmla="*/ 1562100 h 1562100"/>
              <a:gd name="connsiteX4" fmla="*/ 0 w 9144000"/>
              <a:gd name="connsiteY4" fmla="*/ 495300 h 1562100"/>
              <a:gd name="connsiteX5" fmla="*/ 355114 w 9144000"/>
              <a:gd name="connsiteY5" fmla="*/ 0 h 1562100"/>
              <a:gd name="connsiteX0" fmla="*/ 411923 w 9144000"/>
              <a:gd name="connsiteY0" fmla="*/ 83344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411923 w 9144000"/>
              <a:gd name="connsiteY5" fmla="*/ 83344 h 1457325"/>
              <a:gd name="connsiteX0" fmla="*/ 28462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8462 w 9144000"/>
              <a:gd name="connsiteY5" fmla="*/ 9525 h 1457325"/>
              <a:gd name="connsiteX0" fmla="*/ 108942 w 9144000"/>
              <a:gd name="connsiteY0" fmla="*/ 10477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108942 w 9144000"/>
              <a:gd name="connsiteY5" fmla="*/ 104775 h 1457325"/>
              <a:gd name="connsiteX0" fmla="*/ 26095 w 9144000"/>
              <a:gd name="connsiteY0" fmla="*/ 14288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6095 w 9144000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12977 w 9117905"/>
              <a:gd name="connsiteY4" fmla="*/ 311944 h 1457325"/>
              <a:gd name="connsiteX5" fmla="*/ 0 w 9117905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310 w 9117905"/>
              <a:gd name="connsiteY4" fmla="*/ 376237 h 1457325"/>
              <a:gd name="connsiteX5" fmla="*/ 0 w 9117905"/>
              <a:gd name="connsiteY5" fmla="*/ 14288 h 1457325"/>
              <a:gd name="connsiteX0" fmla="*/ 0 w 9117905"/>
              <a:gd name="connsiteY0" fmla="*/ 14288 h 1531144"/>
              <a:gd name="connsiteX1" fmla="*/ 9117905 w 9117905"/>
              <a:gd name="connsiteY1" fmla="*/ 0 h 1531144"/>
              <a:gd name="connsiteX2" fmla="*/ 9117905 w 9117905"/>
              <a:gd name="connsiteY2" fmla="*/ 257175 h 1531144"/>
              <a:gd name="connsiteX3" fmla="*/ 6308030 w 9117905"/>
              <a:gd name="connsiteY3" fmla="*/ 1531144 h 1531144"/>
              <a:gd name="connsiteX4" fmla="*/ 2310 w 9117905"/>
              <a:gd name="connsiteY4" fmla="*/ 376237 h 1531144"/>
              <a:gd name="connsiteX5" fmla="*/ 0 w 9117905"/>
              <a:gd name="connsiteY5" fmla="*/ 14288 h 1531144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17905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8994819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06070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06070"/>
              <a:gd name="connsiteY0" fmla="*/ 0 h 1435893"/>
              <a:gd name="connsiteX1" fmla="*/ 9013755 w 9106070"/>
              <a:gd name="connsiteY1" fmla="*/ 97630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2 h 1435895"/>
              <a:gd name="connsiteX1" fmla="*/ 9096602 w 9106070"/>
              <a:gd name="connsiteY1" fmla="*/ 0 h 1435895"/>
              <a:gd name="connsiteX2" fmla="*/ 9106070 w 9106070"/>
              <a:gd name="connsiteY2" fmla="*/ 242889 h 1435895"/>
              <a:gd name="connsiteX3" fmla="*/ 6260689 w 9106070"/>
              <a:gd name="connsiteY3" fmla="*/ 1435895 h 1435895"/>
              <a:gd name="connsiteX4" fmla="*/ 2310 w 9106070"/>
              <a:gd name="connsiteY4" fmla="*/ 361951 h 1435895"/>
              <a:gd name="connsiteX5" fmla="*/ 0 w 9106070"/>
              <a:gd name="connsiteY5" fmla="*/ 2 h 1435895"/>
              <a:gd name="connsiteX0" fmla="*/ 0 w 9106070"/>
              <a:gd name="connsiteY0" fmla="*/ 0 h 1435893"/>
              <a:gd name="connsiteX1" fmla="*/ 8973515 w 9106070"/>
              <a:gd name="connsiteY1" fmla="*/ 123823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7145 h 1443038"/>
              <a:gd name="connsiteX1" fmla="*/ 9089499 w 9106070"/>
              <a:gd name="connsiteY1" fmla="*/ 0 h 1443038"/>
              <a:gd name="connsiteX2" fmla="*/ 9106070 w 9106070"/>
              <a:gd name="connsiteY2" fmla="*/ 250032 h 1443038"/>
              <a:gd name="connsiteX3" fmla="*/ 6260689 w 9106070"/>
              <a:gd name="connsiteY3" fmla="*/ 1443038 h 1443038"/>
              <a:gd name="connsiteX4" fmla="*/ 2310 w 9106070"/>
              <a:gd name="connsiteY4" fmla="*/ 369094 h 1443038"/>
              <a:gd name="connsiteX5" fmla="*/ 0 w 9106070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23808 w 9089499"/>
              <a:gd name="connsiteY2" fmla="*/ 197644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4767 w 9089499"/>
              <a:gd name="connsiteY2" fmla="*/ 247650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82984 w 9089499"/>
              <a:gd name="connsiteY2" fmla="*/ 202406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130131 w 9089499"/>
              <a:gd name="connsiteY4" fmla="*/ 266700 h 1443038"/>
              <a:gd name="connsiteX5" fmla="*/ 0 w 9089499"/>
              <a:gd name="connsiteY5" fmla="*/ 7145 h 1443038"/>
              <a:gd name="connsiteX0" fmla="*/ 57 w 9089556"/>
              <a:gd name="connsiteY0" fmla="*/ 7145 h 1443038"/>
              <a:gd name="connsiteX1" fmla="*/ 9089556 w 9089556"/>
              <a:gd name="connsiteY1" fmla="*/ 0 h 1443038"/>
              <a:gd name="connsiteX2" fmla="*/ 9087191 w 9089556"/>
              <a:gd name="connsiteY2" fmla="*/ 254793 h 1443038"/>
              <a:gd name="connsiteX3" fmla="*/ 6260746 w 9089556"/>
              <a:gd name="connsiteY3" fmla="*/ 1443038 h 1443038"/>
              <a:gd name="connsiteX4" fmla="*/ 0 w 9089556"/>
              <a:gd name="connsiteY4" fmla="*/ 366713 h 1443038"/>
              <a:gd name="connsiteX5" fmla="*/ 57 w 9089556"/>
              <a:gd name="connsiteY5" fmla="*/ 7145 h 14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4000">
                <a:srgbClr val="333333"/>
              </a:gs>
              <a:gs pos="83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-76" y="5293518"/>
            <a:ext cx="9144093" cy="1443038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355114 w 9144000"/>
              <a:gd name="connsiteY0" fmla="*/ 0 h 1562100"/>
              <a:gd name="connsiteX1" fmla="*/ 9144000 w 9144000"/>
              <a:gd name="connsiteY1" fmla="*/ 104775 h 1562100"/>
              <a:gd name="connsiteX2" fmla="*/ 9144000 w 9144000"/>
              <a:gd name="connsiteY2" fmla="*/ 361950 h 1562100"/>
              <a:gd name="connsiteX3" fmla="*/ 6334125 w 9144000"/>
              <a:gd name="connsiteY3" fmla="*/ 1562100 h 1562100"/>
              <a:gd name="connsiteX4" fmla="*/ 0 w 9144000"/>
              <a:gd name="connsiteY4" fmla="*/ 495300 h 1562100"/>
              <a:gd name="connsiteX5" fmla="*/ 355114 w 9144000"/>
              <a:gd name="connsiteY5" fmla="*/ 0 h 1562100"/>
              <a:gd name="connsiteX0" fmla="*/ 411923 w 9144000"/>
              <a:gd name="connsiteY0" fmla="*/ 83344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411923 w 9144000"/>
              <a:gd name="connsiteY5" fmla="*/ 83344 h 1457325"/>
              <a:gd name="connsiteX0" fmla="*/ 28462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8462 w 9144000"/>
              <a:gd name="connsiteY5" fmla="*/ 9525 h 1457325"/>
              <a:gd name="connsiteX0" fmla="*/ 108942 w 9144000"/>
              <a:gd name="connsiteY0" fmla="*/ 10477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108942 w 9144000"/>
              <a:gd name="connsiteY5" fmla="*/ 104775 h 1457325"/>
              <a:gd name="connsiteX0" fmla="*/ 26095 w 9144000"/>
              <a:gd name="connsiteY0" fmla="*/ 14288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6095 w 9144000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12977 w 9117905"/>
              <a:gd name="connsiteY4" fmla="*/ 311944 h 1457325"/>
              <a:gd name="connsiteX5" fmla="*/ 0 w 9117905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310 w 9117905"/>
              <a:gd name="connsiteY4" fmla="*/ 376237 h 1457325"/>
              <a:gd name="connsiteX5" fmla="*/ 0 w 9117905"/>
              <a:gd name="connsiteY5" fmla="*/ 14288 h 1457325"/>
              <a:gd name="connsiteX0" fmla="*/ 0 w 9117905"/>
              <a:gd name="connsiteY0" fmla="*/ 14288 h 1531144"/>
              <a:gd name="connsiteX1" fmla="*/ 9117905 w 9117905"/>
              <a:gd name="connsiteY1" fmla="*/ 0 h 1531144"/>
              <a:gd name="connsiteX2" fmla="*/ 9117905 w 9117905"/>
              <a:gd name="connsiteY2" fmla="*/ 257175 h 1531144"/>
              <a:gd name="connsiteX3" fmla="*/ 6308030 w 9117905"/>
              <a:gd name="connsiteY3" fmla="*/ 1531144 h 1531144"/>
              <a:gd name="connsiteX4" fmla="*/ 2310 w 9117905"/>
              <a:gd name="connsiteY4" fmla="*/ 376237 h 1531144"/>
              <a:gd name="connsiteX5" fmla="*/ 0 w 9117905"/>
              <a:gd name="connsiteY5" fmla="*/ 14288 h 1531144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17905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8994819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06070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06070"/>
              <a:gd name="connsiteY0" fmla="*/ 0 h 1435893"/>
              <a:gd name="connsiteX1" fmla="*/ 9013755 w 9106070"/>
              <a:gd name="connsiteY1" fmla="*/ 97630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2 h 1435895"/>
              <a:gd name="connsiteX1" fmla="*/ 9096602 w 9106070"/>
              <a:gd name="connsiteY1" fmla="*/ 0 h 1435895"/>
              <a:gd name="connsiteX2" fmla="*/ 9106070 w 9106070"/>
              <a:gd name="connsiteY2" fmla="*/ 242889 h 1435895"/>
              <a:gd name="connsiteX3" fmla="*/ 6260689 w 9106070"/>
              <a:gd name="connsiteY3" fmla="*/ 1435895 h 1435895"/>
              <a:gd name="connsiteX4" fmla="*/ 2310 w 9106070"/>
              <a:gd name="connsiteY4" fmla="*/ 361951 h 1435895"/>
              <a:gd name="connsiteX5" fmla="*/ 0 w 9106070"/>
              <a:gd name="connsiteY5" fmla="*/ 2 h 1435895"/>
              <a:gd name="connsiteX0" fmla="*/ 0 w 9106070"/>
              <a:gd name="connsiteY0" fmla="*/ 0 h 1435893"/>
              <a:gd name="connsiteX1" fmla="*/ 8973515 w 9106070"/>
              <a:gd name="connsiteY1" fmla="*/ 123823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7145 h 1443038"/>
              <a:gd name="connsiteX1" fmla="*/ 9089499 w 9106070"/>
              <a:gd name="connsiteY1" fmla="*/ 0 h 1443038"/>
              <a:gd name="connsiteX2" fmla="*/ 9106070 w 9106070"/>
              <a:gd name="connsiteY2" fmla="*/ 250032 h 1443038"/>
              <a:gd name="connsiteX3" fmla="*/ 6260689 w 9106070"/>
              <a:gd name="connsiteY3" fmla="*/ 1443038 h 1443038"/>
              <a:gd name="connsiteX4" fmla="*/ 2310 w 9106070"/>
              <a:gd name="connsiteY4" fmla="*/ 369094 h 1443038"/>
              <a:gd name="connsiteX5" fmla="*/ 0 w 9106070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23808 w 9089499"/>
              <a:gd name="connsiteY2" fmla="*/ 197644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4767 w 9089499"/>
              <a:gd name="connsiteY2" fmla="*/ 247650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82984 w 9089499"/>
              <a:gd name="connsiteY2" fmla="*/ 202406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130131 w 9089499"/>
              <a:gd name="connsiteY4" fmla="*/ 266700 h 1443038"/>
              <a:gd name="connsiteX5" fmla="*/ 0 w 9089499"/>
              <a:gd name="connsiteY5" fmla="*/ 7145 h 1443038"/>
              <a:gd name="connsiteX0" fmla="*/ 57 w 9089556"/>
              <a:gd name="connsiteY0" fmla="*/ 7145 h 1443038"/>
              <a:gd name="connsiteX1" fmla="*/ 9089556 w 9089556"/>
              <a:gd name="connsiteY1" fmla="*/ 0 h 1443038"/>
              <a:gd name="connsiteX2" fmla="*/ 9087191 w 9089556"/>
              <a:gd name="connsiteY2" fmla="*/ 254793 h 1443038"/>
              <a:gd name="connsiteX3" fmla="*/ 6260746 w 9089556"/>
              <a:gd name="connsiteY3" fmla="*/ 1443038 h 1443038"/>
              <a:gd name="connsiteX4" fmla="*/ 0 w 9089556"/>
              <a:gd name="connsiteY4" fmla="*/ 366713 h 1443038"/>
              <a:gd name="connsiteX5" fmla="*/ 57 w 9089556"/>
              <a:gd name="connsiteY5" fmla="*/ 7145 h 14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41000">
                <a:srgbClr val="000000">
                  <a:alpha val="0"/>
                </a:srgbClr>
              </a:gs>
              <a:gs pos="57000">
                <a:srgbClr val="4D4D4D"/>
              </a:gs>
              <a:gs pos="10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33787"/>
            <a:ext cx="7772400" cy="1362075"/>
          </a:xfrm>
        </p:spPr>
        <p:txBody>
          <a:bodyPr anchor="t"/>
          <a:lstStyle>
            <a:lvl1pPr algn="l">
              <a:defRPr sz="40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336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5262465"/>
            <a:ext cx="9144000" cy="746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30" y="5502670"/>
            <a:ext cx="9144066" cy="1271150"/>
          </a:xfrm>
          <a:custGeom>
            <a:avLst/>
            <a:gdLst>
              <a:gd name="connsiteX0" fmla="*/ 9331 w 9144000"/>
              <a:gd name="connsiteY0" fmla="*/ 111968 h 1278294"/>
              <a:gd name="connsiteX1" fmla="*/ 6288833 w 9144000"/>
              <a:gd name="connsiteY1" fmla="*/ 1194319 h 1278294"/>
              <a:gd name="connsiteX2" fmla="*/ 9144000 w 9144000"/>
              <a:gd name="connsiteY2" fmla="*/ 0 h 1278294"/>
              <a:gd name="connsiteX3" fmla="*/ 9144000 w 9144000"/>
              <a:gd name="connsiteY3" fmla="*/ 83976 h 1278294"/>
              <a:gd name="connsiteX4" fmla="*/ 6279502 w 9144000"/>
              <a:gd name="connsiteY4" fmla="*/ 1278294 h 1278294"/>
              <a:gd name="connsiteX5" fmla="*/ 0 w 9144000"/>
              <a:gd name="connsiteY5" fmla="*/ 195943 h 1278294"/>
              <a:gd name="connsiteX6" fmla="*/ 9331 w 9144000"/>
              <a:gd name="connsiteY6" fmla="*/ 111968 h 1278294"/>
              <a:gd name="connsiteX0" fmla="*/ 0 w 9134669"/>
              <a:gd name="connsiteY0" fmla="*/ 111968 h 1278294"/>
              <a:gd name="connsiteX1" fmla="*/ 6279502 w 9134669"/>
              <a:gd name="connsiteY1" fmla="*/ 1194319 h 1278294"/>
              <a:gd name="connsiteX2" fmla="*/ 9134669 w 9134669"/>
              <a:gd name="connsiteY2" fmla="*/ 0 h 1278294"/>
              <a:gd name="connsiteX3" fmla="*/ 9134669 w 9134669"/>
              <a:gd name="connsiteY3" fmla="*/ 83976 h 1278294"/>
              <a:gd name="connsiteX4" fmla="*/ 6270171 w 9134669"/>
              <a:gd name="connsiteY4" fmla="*/ 1278294 h 1278294"/>
              <a:gd name="connsiteX5" fmla="*/ 171644 w 9134669"/>
              <a:gd name="connsiteY5" fmla="*/ 388824 h 1278294"/>
              <a:gd name="connsiteX6" fmla="*/ 0 w 9134669"/>
              <a:gd name="connsiteY6" fmla="*/ 111968 h 1278294"/>
              <a:gd name="connsiteX0" fmla="*/ 0 w 9134669"/>
              <a:gd name="connsiteY0" fmla="*/ 111968 h 1278294"/>
              <a:gd name="connsiteX1" fmla="*/ 6279502 w 9134669"/>
              <a:gd name="connsiteY1" fmla="*/ 1194319 h 1278294"/>
              <a:gd name="connsiteX2" fmla="*/ 9134669 w 9134669"/>
              <a:gd name="connsiteY2" fmla="*/ 0 h 1278294"/>
              <a:gd name="connsiteX3" fmla="*/ 9134669 w 9134669"/>
              <a:gd name="connsiteY3" fmla="*/ 83976 h 1278294"/>
              <a:gd name="connsiteX4" fmla="*/ 6270171 w 9134669"/>
              <a:gd name="connsiteY4" fmla="*/ 1278294 h 1278294"/>
              <a:gd name="connsiteX5" fmla="*/ 194 w 9134669"/>
              <a:gd name="connsiteY5" fmla="*/ 195943 h 1278294"/>
              <a:gd name="connsiteX6" fmla="*/ 0 w 9134669"/>
              <a:gd name="connsiteY6" fmla="*/ 111968 h 1278294"/>
              <a:gd name="connsiteX0" fmla="*/ 49877 w 9134540"/>
              <a:gd name="connsiteY0" fmla="*/ 42912 h 1278294"/>
              <a:gd name="connsiteX1" fmla="*/ 6279373 w 9134540"/>
              <a:gd name="connsiteY1" fmla="*/ 1194319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49877 w 9134540"/>
              <a:gd name="connsiteY6" fmla="*/ 42912 h 1278294"/>
              <a:gd name="connsiteX0" fmla="*/ 2252 w 9134540"/>
              <a:gd name="connsiteY0" fmla="*/ 116731 h 1278294"/>
              <a:gd name="connsiteX1" fmla="*/ 6279373 w 9134540"/>
              <a:gd name="connsiteY1" fmla="*/ 1194319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78294"/>
              <a:gd name="connsiteX1" fmla="*/ 6279373 w 9134540"/>
              <a:gd name="connsiteY1" fmla="*/ 1234801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78294"/>
              <a:gd name="connsiteX1" fmla="*/ 6307948 w 9134540"/>
              <a:gd name="connsiteY1" fmla="*/ 1189558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28287"/>
              <a:gd name="connsiteX1" fmla="*/ 6307948 w 9134540"/>
              <a:gd name="connsiteY1" fmla="*/ 1189558 h 1228287"/>
              <a:gd name="connsiteX2" fmla="*/ 9134540 w 9134540"/>
              <a:gd name="connsiteY2" fmla="*/ 0 h 1228287"/>
              <a:gd name="connsiteX3" fmla="*/ 9134540 w 9134540"/>
              <a:gd name="connsiteY3" fmla="*/ 83976 h 1228287"/>
              <a:gd name="connsiteX4" fmla="*/ 6270042 w 9134540"/>
              <a:gd name="connsiteY4" fmla="*/ 1228287 h 1228287"/>
              <a:gd name="connsiteX5" fmla="*/ 65 w 9134540"/>
              <a:gd name="connsiteY5" fmla="*/ 195943 h 1228287"/>
              <a:gd name="connsiteX6" fmla="*/ 2252 w 9134540"/>
              <a:gd name="connsiteY6" fmla="*/ 116731 h 1228287"/>
              <a:gd name="connsiteX0" fmla="*/ 2252 w 9134540"/>
              <a:gd name="connsiteY0" fmla="*/ 116731 h 1266387"/>
              <a:gd name="connsiteX1" fmla="*/ 6307948 w 9134540"/>
              <a:gd name="connsiteY1" fmla="*/ 1189558 h 1266387"/>
              <a:gd name="connsiteX2" fmla="*/ 9134540 w 9134540"/>
              <a:gd name="connsiteY2" fmla="*/ 0 h 1266387"/>
              <a:gd name="connsiteX3" fmla="*/ 9134540 w 9134540"/>
              <a:gd name="connsiteY3" fmla="*/ 83976 h 1266387"/>
              <a:gd name="connsiteX4" fmla="*/ 6315286 w 9134540"/>
              <a:gd name="connsiteY4" fmla="*/ 1266387 h 1266387"/>
              <a:gd name="connsiteX5" fmla="*/ 65 w 9134540"/>
              <a:gd name="connsiteY5" fmla="*/ 195943 h 1266387"/>
              <a:gd name="connsiteX6" fmla="*/ 2252 w 9134540"/>
              <a:gd name="connsiteY6" fmla="*/ 116731 h 1266387"/>
              <a:gd name="connsiteX0" fmla="*/ 2252 w 9134540"/>
              <a:gd name="connsiteY0" fmla="*/ 152450 h 1302106"/>
              <a:gd name="connsiteX1" fmla="*/ 6307948 w 9134540"/>
              <a:gd name="connsiteY1" fmla="*/ 1225277 h 1302106"/>
              <a:gd name="connsiteX2" fmla="*/ 8932134 w 9134540"/>
              <a:gd name="connsiteY2" fmla="*/ 0 h 1302106"/>
              <a:gd name="connsiteX3" fmla="*/ 9134540 w 9134540"/>
              <a:gd name="connsiteY3" fmla="*/ 119695 h 1302106"/>
              <a:gd name="connsiteX4" fmla="*/ 6315286 w 9134540"/>
              <a:gd name="connsiteY4" fmla="*/ 1302106 h 1302106"/>
              <a:gd name="connsiteX5" fmla="*/ 65 w 9134540"/>
              <a:gd name="connsiteY5" fmla="*/ 231662 h 1302106"/>
              <a:gd name="connsiteX6" fmla="*/ 2252 w 9134540"/>
              <a:gd name="connsiteY6" fmla="*/ 152450 h 1302106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134540 w 9144066"/>
              <a:gd name="connsiteY3" fmla="*/ 88739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051196 w 9144066"/>
              <a:gd name="connsiteY3" fmla="*/ 236376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141683 w 9144066"/>
              <a:gd name="connsiteY3" fmla="*/ 79214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66" h="1271150">
                <a:moveTo>
                  <a:pt x="2252" y="121494"/>
                </a:moveTo>
                <a:lnTo>
                  <a:pt x="6307948" y="1194321"/>
                </a:lnTo>
                <a:lnTo>
                  <a:pt x="9144066" y="0"/>
                </a:lnTo>
                <a:cubicBezTo>
                  <a:pt x="9143272" y="26405"/>
                  <a:pt x="9142477" y="52809"/>
                  <a:pt x="9141683" y="79214"/>
                </a:cubicBezTo>
                <a:lnTo>
                  <a:pt x="6315286" y="1271150"/>
                </a:lnTo>
                <a:lnTo>
                  <a:pt x="65" y="200706"/>
                </a:lnTo>
                <a:cubicBezTo>
                  <a:pt x="0" y="172714"/>
                  <a:pt x="2317" y="149486"/>
                  <a:pt x="2252" y="1214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22427-B1DD-49E6-9F05-DE0F1467D7DC}" type="datetime4">
              <a:rPr lang="en-US" smtClean="0"/>
              <a:pPr/>
              <a:t>2015年2月22日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CA7B5-8BC9-491C-A887-7C3E7ED947D8}" type="datetime4">
              <a:rPr lang="en-US" smtClean="0"/>
              <a:pPr/>
              <a:t>2015年2月22日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685800" y="1536192"/>
            <a:ext cx="3657600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4"/>
          </p:nvPr>
        </p:nvSpPr>
        <p:spPr>
          <a:xfrm>
            <a:off x="4800600" y="1536192"/>
            <a:ext cx="3657600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48000">
                <a:schemeClr val="accent1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2000">
                <a:schemeClr val="accent3">
                  <a:lumMod val="40000"/>
                  <a:lumOff val="60000"/>
                </a:schemeClr>
              </a:gs>
              <a:gs pos="66000">
                <a:schemeClr val="accent3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35113"/>
            <a:ext cx="3657600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535113"/>
            <a:ext cx="3657600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Freeform 11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18ED0-40F2-434C-A848-B92581875164}" type="datetime4">
              <a:rPr lang="en-US" smtClean="0"/>
              <a:pPr/>
              <a:t>2015年2月22日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685800" y="2209800"/>
            <a:ext cx="3657600" cy="3200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657600" cy="3200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1" y="5010151"/>
            <a:ext cx="7439025" cy="157162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5827" h="1571625">
                <a:moveTo>
                  <a:pt x="0" y="0"/>
                </a:moveTo>
                <a:lnTo>
                  <a:pt x="7415827" y="866775"/>
                </a:lnTo>
                <a:lnTo>
                  <a:pt x="0" y="157162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24000">
                <a:srgbClr val="333333"/>
              </a:gs>
              <a:gs pos="90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0" y="5731667"/>
            <a:ext cx="9147178" cy="1126333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0 w 9144000"/>
              <a:gd name="connsiteY3" fmla="*/ 1065657 h 1075182"/>
              <a:gd name="connsiteX4" fmla="*/ 20 w 9144000"/>
              <a:gd name="connsiteY4" fmla="*/ 818007 h 1075182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854092 w 9124990"/>
              <a:gd name="connsiteY2" fmla="*/ 585026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9122615 w 9124990"/>
              <a:gd name="connsiteY2" fmla="*/ 1063889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766171 w 9124990"/>
              <a:gd name="connsiteY2" fmla="*/ 508228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8161"/>
              <a:gd name="connsiteY0" fmla="*/ 818007 h 1068407"/>
              <a:gd name="connsiteX1" fmla="*/ 9124990 w 9128161"/>
              <a:gd name="connsiteY1" fmla="*/ 0 h 1068407"/>
              <a:gd name="connsiteX2" fmla="*/ 9127369 w 9128161"/>
              <a:gd name="connsiteY2" fmla="*/ 1068407 h 1068407"/>
              <a:gd name="connsiteX3" fmla="*/ 0 w 9128161"/>
              <a:gd name="connsiteY3" fmla="*/ 1065657 h 1068407"/>
              <a:gd name="connsiteX4" fmla="*/ 20 w 9128161"/>
              <a:gd name="connsiteY4" fmla="*/ 818007 h 106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8161" h="1068407">
                <a:moveTo>
                  <a:pt x="20" y="818007"/>
                </a:moveTo>
                <a:lnTo>
                  <a:pt x="9124990" y="0"/>
                </a:lnTo>
                <a:cubicBezTo>
                  <a:pt x="9124198" y="354630"/>
                  <a:pt x="9128161" y="713777"/>
                  <a:pt x="9127369" y="1068407"/>
                </a:cubicBezTo>
                <a:lnTo>
                  <a:pt x="0" y="1065657"/>
                </a:lnTo>
                <a:cubicBezTo>
                  <a:pt x="7" y="983107"/>
                  <a:pt x="13" y="900557"/>
                  <a:pt x="20" y="818007"/>
                </a:cubicBezTo>
                <a:close/>
              </a:path>
            </a:pathLst>
          </a:custGeom>
          <a:gradFill>
            <a:gsLst>
              <a:gs pos="39000">
                <a:schemeClr val="accent1"/>
              </a:gs>
              <a:gs pos="50000">
                <a:schemeClr val="accent1">
                  <a:lumMod val="40000"/>
                  <a:lumOff val="60000"/>
                </a:schemeClr>
              </a:gs>
              <a:gs pos="58000">
                <a:schemeClr val="accent1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0" y="4973410"/>
            <a:ext cx="7674867" cy="928299"/>
          </a:xfrm>
          <a:custGeom>
            <a:avLst/>
            <a:gdLst>
              <a:gd name="connsiteX0" fmla="*/ 0 w 7548466"/>
              <a:gd name="connsiteY0" fmla="*/ 0 h 933061"/>
              <a:gd name="connsiteX1" fmla="*/ 9331 w 7548466"/>
              <a:gd name="connsiteY1" fmla="*/ 65314 h 933061"/>
              <a:gd name="connsiteX2" fmla="*/ 7221894 w 7548466"/>
              <a:gd name="connsiteY2" fmla="*/ 933061 h 933061"/>
              <a:gd name="connsiteX3" fmla="*/ 7548466 w 7548466"/>
              <a:gd name="connsiteY3" fmla="*/ 914400 h 933061"/>
              <a:gd name="connsiteX4" fmla="*/ 0 w 7548466"/>
              <a:gd name="connsiteY4" fmla="*/ 0 h 933061"/>
              <a:gd name="connsiteX0" fmla="*/ 131163 w 7539135"/>
              <a:gd name="connsiteY0" fmla="*/ 0 h 1042598"/>
              <a:gd name="connsiteX1" fmla="*/ 0 w 7539135"/>
              <a:gd name="connsiteY1" fmla="*/ 174851 h 1042598"/>
              <a:gd name="connsiteX2" fmla="*/ 7212563 w 7539135"/>
              <a:gd name="connsiteY2" fmla="*/ 1042598 h 1042598"/>
              <a:gd name="connsiteX3" fmla="*/ 7539135 w 7539135"/>
              <a:gd name="connsiteY3" fmla="*/ 1023937 h 1042598"/>
              <a:gd name="connsiteX4" fmla="*/ 131163 w 7539135"/>
              <a:gd name="connsiteY4" fmla="*/ 0 h 1042598"/>
              <a:gd name="connsiteX0" fmla="*/ 0 w 7407972"/>
              <a:gd name="connsiteY0" fmla="*/ 0 h 1042598"/>
              <a:gd name="connsiteX1" fmla="*/ 85531 w 7407972"/>
              <a:gd name="connsiteY1" fmla="*/ 134370 h 1042598"/>
              <a:gd name="connsiteX2" fmla="*/ 7081400 w 7407972"/>
              <a:gd name="connsiteY2" fmla="*/ 1042598 h 1042598"/>
              <a:gd name="connsiteX3" fmla="*/ 7407972 w 7407972"/>
              <a:gd name="connsiteY3" fmla="*/ 1023937 h 1042598"/>
              <a:gd name="connsiteX4" fmla="*/ 0 w 7407972"/>
              <a:gd name="connsiteY4" fmla="*/ 0 h 1042598"/>
              <a:gd name="connsiteX0" fmla="*/ 131163 w 7539135"/>
              <a:gd name="connsiteY0" fmla="*/ 0 h 1042598"/>
              <a:gd name="connsiteX1" fmla="*/ 0 w 7539135"/>
              <a:gd name="connsiteY1" fmla="*/ 193902 h 1042598"/>
              <a:gd name="connsiteX2" fmla="*/ 7212563 w 7539135"/>
              <a:gd name="connsiteY2" fmla="*/ 1042598 h 1042598"/>
              <a:gd name="connsiteX3" fmla="*/ 7539135 w 7539135"/>
              <a:gd name="connsiteY3" fmla="*/ 1023937 h 1042598"/>
              <a:gd name="connsiteX4" fmla="*/ 131163 w 7539135"/>
              <a:gd name="connsiteY4" fmla="*/ 0 h 1042598"/>
              <a:gd name="connsiteX0" fmla="*/ 59725 w 7539135"/>
              <a:gd name="connsiteY0" fmla="*/ 0 h 892580"/>
              <a:gd name="connsiteX1" fmla="*/ 0 w 7539135"/>
              <a:gd name="connsiteY1" fmla="*/ 43884 h 892580"/>
              <a:gd name="connsiteX2" fmla="*/ 7212563 w 7539135"/>
              <a:gd name="connsiteY2" fmla="*/ 892580 h 892580"/>
              <a:gd name="connsiteX3" fmla="*/ 7539135 w 7539135"/>
              <a:gd name="connsiteY3" fmla="*/ 873919 h 892580"/>
              <a:gd name="connsiteX4" fmla="*/ 59725 w 7539135"/>
              <a:gd name="connsiteY4" fmla="*/ 0 h 892580"/>
              <a:gd name="connsiteX0" fmla="*/ 194 w 7539135"/>
              <a:gd name="connsiteY0" fmla="*/ 0 h 923536"/>
              <a:gd name="connsiteX1" fmla="*/ 0 w 7539135"/>
              <a:gd name="connsiteY1" fmla="*/ 74840 h 923536"/>
              <a:gd name="connsiteX2" fmla="*/ 7212563 w 7539135"/>
              <a:gd name="connsiteY2" fmla="*/ 923536 h 923536"/>
              <a:gd name="connsiteX3" fmla="*/ 7539135 w 7539135"/>
              <a:gd name="connsiteY3" fmla="*/ 904875 h 923536"/>
              <a:gd name="connsiteX4" fmla="*/ 194 w 7539135"/>
              <a:gd name="connsiteY4" fmla="*/ 0 h 923536"/>
              <a:gd name="connsiteX0" fmla="*/ 194 w 7539135"/>
              <a:gd name="connsiteY0" fmla="*/ 0 h 904875"/>
              <a:gd name="connsiteX1" fmla="*/ 0 w 7539135"/>
              <a:gd name="connsiteY1" fmla="*/ 74840 h 904875"/>
              <a:gd name="connsiteX2" fmla="*/ 7212563 w 7539135"/>
              <a:gd name="connsiteY2" fmla="*/ 883055 h 904875"/>
              <a:gd name="connsiteX3" fmla="*/ 7539135 w 7539135"/>
              <a:gd name="connsiteY3" fmla="*/ 904875 h 904875"/>
              <a:gd name="connsiteX4" fmla="*/ 194 w 7539135"/>
              <a:gd name="connsiteY4" fmla="*/ 0 h 904875"/>
              <a:gd name="connsiteX0" fmla="*/ 194 w 7703442"/>
              <a:gd name="connsiteY0" fmla="*/ 0 h 1016794"/>
              <a:gd name="connsiteX1" fmla="*/ 0 w 7703442"/>
              <a:gd name="connsiteY1" fmla="*/ 74840 h 1016794"/>
              <a:gd name="connsiteX2" fmla="*/ 7212563 w 7703442"/>
              <a:gd name="connsiteY2" fmla="*/ 883055 h 1016794"/>
              <a:gd name="connsiteX3" fmla="*/ 7703442 w 7703442"/>
              <a:gd name="connsiteY3" fmla="*/ 1016794 h 1016794"/>
              <a:gd name="connsiteX4" fmla="*/ 194 w 7703442"/>
              <a:gd name="connsiteY4" fmla="*/ 0 h 1016794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12563 w 7674867"/>
              <a:gd name="connsiteY2" fmla="*/ 883055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930680"/>
              <a:gd name="connsiteX1" fmla="*/ 0 w 7674867"/>
              <a:gd name="connsiteY1" fmla="*/ 74840 h 930680"/>
              <a:gd name="connsiteX2" fmla="*/ 7293526 w 7674867"/>
              <a:gd name="connsiteY2" fmla="*/ 930680 h 930680"/>
              <a:gd name="connsiteX3" fmla="*/ 7674867 w 7674867"/>
              <a:gd name="connsiteY3" fmla="*/ 897731 h 930680"/>
              <a:gd name="connsiteX4" fmla="*/ 194 w 7674867"/>
              <a:gd name="connsiteY4" fmla="*/ 0 h 930680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93526 w 7674867"/>
              <a:gd name="connsiteY2" fmla="*/ 894961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38758 w 7674867"/>
              <a:gd name="connsiteY2" fmla="*/ 894961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98289 w 7674867"/>
              <a:gd name="connsiteY2" fmla="*/ 661599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928299"/>
              <a:gd name="connsiteX1" fmla="*/ 0 w 7674867"/>
              <a:gd name="connsiteY1" fmla="*/ 74840 h 928299"/>
              <a:gd name="connsiteX2" fmla="*/ 7298289 w 7674867"/>
              <a:gd name="connsiteY2" fmla="*/ 928299 h 928299"/>
              <a:gd name="connsiteX3" fmla="*/ 7674867 w 7674867"/>
              <a:gd name="connsiteY3" fmla="*/ 897731 h 928299"/>
              <a:gd name="connsiteX4" fmla="*/ 194 w 7674867"/>
              <a:gd name="connsiteY4" fmla="*/ 0 h 928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4867" h="928299">
                <a:moveTo>
                  <a:pt x="194" y="0"/>
                </a:moveTo>
                <a:cubicBezTo>
                  <a:pt x="129" y="24947"/>
                  <a:pt x="65" y="49893"/>
                  <a:pt x="0" y="74840"/>
                </a:cubicBezTo>
                <a:lnTo>
                  <a:pt x="7298289" y="928299"/>
                </a:lnTo>
                <a:lnTo>
                  <a:pt x="7674867" y="897731"/>
                </a:lnTo>
                <a:lnTo>
                  <a:pt x="1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-2382" y="5696242"/>
            <a:ext cx="9146382" cy="930294"/>
          </a:xfrm>
          <a:custGeom>
            <a:avLst/>
            <a:gdLst>
              <a:gd name="connsiteX0" fmla="*/ 9153331 w 9153331"/>
              <a:gd name="connsiteY0" fmla="*/ 0 h 951723"/>
              <a:gd name="connsiteX1" fmla="*/ 0 w 9153331"/>
              <a:gd name="connsiteY1" fmla="*/ 867747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3331 w 9153331"/>
              <a:gd name="connsiteY0" fmla="*/ 0 h 951723"/>
              <a:gd name="connsiteX1" fmla="*/ 107265 w 9153331"/>
              <a:gd name="connsiteY1" fmla="*/ 901085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5715 w 9155715"/>
              <a:gd name="connsiteY0" fmla="*/ 0 h 951723"/>
              <a:gd name="connsiteX1" fmla="*/ 0 w 9155715"/>
              <a:gd name="connsiteY1" fmla="*/ 865366 h 951723"/>
              <a:gd name="connsiteX2" fmla="*/ 2384 w 9155715"/>
              <a:gd name="connsiteY2" fmla="*/ 951723 h 951723"/>
              <a:gd name="connsiteX3" fmla="*/ 9155715 w 9155715"/>
              <a:gd name="connsiteY3" fmla="*/ 83976 h 951723"/>
              <a:gd name="connsiteX4" fmla="*/ 9155715 w 9155715"/>
              <a:gd name="connsiteY4" fmla="*/ 0 h 951723"/>
              <a:gd name="connsiteX0" fmla="*/ 9155715 w 9155715"/>
              <a:gd name="connsiteY0" fmla="*/ 0 h 894573"/>
              <a:gd name="connsiteX1" fmla="*/ 0 w 9155715"/>
              <a:gd name="connsiteY1" fmla="*/ 865366 h 894573"/>
              <a:gd name="connsiteX2" fmla="*/ 197847 w 9155715"/>
              <a:gd name="connsiteY2" fmla="*/ 894573 h 894573"/>
              <a:gd name="connsiteX3" fmla="*/ 9155715 w 9155715"/>
              <a:gd name="connsiteY3" fmla="*/ 83976 h 894573"/>
              <a:gd name="connsiteX4" fmla="*/ 9155715 w 9155715"/>
              <a:gd name="connsiteY4" fmla="*/ 0 h 894573"/>
              <a:gd name="connsiteX0" fmla="*/ 9155715 w 9155715"/>
              <a:gd name="connsiteY0" fmla="*/ 0 h 946961"/>
              <a:gd name="connsiteX1" fmla="*/ 0 w 9155715"/>
              <a:gd name="connsiteY1" fmla="*/ 865366 h 946961"/>
              <a:gd name="connsiteX2" fmla="*/ 4768 w 9155715"/>
              <a:gd name="connsiteY2" fmla="*/ 946961 h 946961"/>
              <a:gd name="connsiteX3" fmla="*/ 9155715 w 9155715"/>
              <a:gd name="connsiteY3" fmla="*/ 83976 h 946961"/>
              <a:gd name="connsiteX4" fmla="*/ 9155715 w 9155715"/>
              <a:gd name="connsiteY4" fmla="*/ 0 h 946961"/>
              <a:gd name="connsiteX0" fmla="*/ 9155715 w 9155715"/>
              <a:gd name="connsiteY0" fmla="*/ 0 h 894574"/>
              <a:gd name="connsiteX1" fmla="*/ 0 w 9155715"/>
              <a:gd name="connsiteY1" fmla="*/ 865366 h 894574"/>
              <a:gd name="connsiteX2" fmla="*/ 97732 w 9155715"/>
              <a:gd name="connsiteY2" fmla="*/ 894574 h 894574"/>
              <a:gd name="connsiteX3" fmla="*/ 9155715 w 9155715"/>
              <a:gd name="connsiteY3" fmla="*/ 83976 h 894574"/>
              <a:gd name="connsiteX4" fmla="*/ 9155715 w 9155715"/>
              <a:gd name="connsiteY4" fmla="*/ 0 h 894574"/>
              <a:gd name="connsiteX0" fmla="*/ 9155715 w 9155715"/>
              <a:gd name="connsiteY0" fmla="*/ 0 h 939818"/>
              <a:gd name="connsiteX1" fmla="*/ 0 w 9155715"/>
              <a:gd name="connsiteY1" fmla="*/ 865366 h 939818"/>
              <a:gd name="connsiteX2" fmla="*/ 2384 w 9155715"/>
              <a:gd name="connsiteY2" fmla="*/ 939818 h 939818"/>
              <a:gd name="connsiteX3" fmla="*/ 9155715 w 9155715"/>
              <a:gd name="connsiteY3" fmla="*/ 83976 h 939818"/>
              <a:gd name="connsiteX4" fmla="*/ 9155715 w 9155715"/>
              <a:gd name="connsiteY4" fmla="*/ 0 h 939818"/>
              <a:gd name="connsiteX0" fmla="*/ 9015078 w 9155715"/>
              <a:gd name="connsiteY0" fmla="*/ 0 h 873143"/>
              <a:gd name="connsiteX1" fmla="*/ 0 w 9155715"/>
              <a:gd name="connsiteY1" fmla="*/ 798691 h 873143"/>
              <a:gd name="connsiteX2" fmla="*/ 2384 w 9155715"/>
              <a:gd name="connsiteY2" fmla="*/ 873143 h 873143"/>
              <a:gd name="connsiteX3" fmla="*/ 9155715 w 9155715"/>
              <a:gd name="connsiteY3" fmla="*/ 17301 h 873143"/>
              <a:gd name="connsiteX4" fmla="*/ 9015078 w 9155715"/>
              <a:gd name="connsiteY4" fmla="*/ 0 h 873143"/>
              <a:gd name="connsiteX0" fmla="*/ 9160482 w 9160482"/>
              <a:gd name="connsiteY0" fmla="*/ 0 h 930293"/>
              <a:gd name="connsiteX1" fmla="*/ 0 w 9160482"/>
              <a:gd name="connsiteY1" fmla="*/ 855841 h 930293"/>
              <a:gd name="connsiteX2" fmla="*/ 2384 w 9160482"/>
              <a:gd name="connsiteY2" fmla="*/ 930293 h 930293"/>
              <a:gd name="connsiteX3" fmla="*/ 9155715 w 9160482"/>
              <a:gd name="connsiteY3" fmla="*/ 74451 h 930293"/>
              <a:gd name="connsiteX4" fmla="*/ 9160482 w 9160482"/>
              <a:gd name="connsiteY4" fmla="*/ 0 h 930293"/>
              <a:gd name="connsiteX0" fmla="*/ 9072286 w 9155715"/>
              <a:gd name="connsiteY0" fmla="*/ 0 h 885050"/>
              <a:gd name="connsiteX1" fmla="*/ 0 w 9155715"/>
              <a:gd name="connsiteY1" fmla="*/ 810598 h 885050"/>
              <a:gd name="connsiteX2" fmla="*/ 2384 w 9155715"/>
              <a:gd name="connsiteY2" fmla="*/ 885050 h 885050"/>
              <a:gd name="connsiteX3" fmla="*/ 9155715 w 9155715"/>
              <a:gd name="connsiteY3" fmla="*/ 29208 h 885050"/>
              <a:gd name="connsiteX4" fmla="*/ 9072286 w 9155715"/>
              <a:gd name="connsiteY4" fmla="*/ 0 h 885050"/>
              <a:gd name="connsiteX0" fmla="*/ 9155715 w 9155715"/>
              <a:gd name="connsiteY0" fmla="*/ 0 h 930294"/>
              <a:gd name="connsiteX1" fmla="*/ 0 w 9155715"/>
              <a:gd name="connsiteY1" fmla="*/ 855842 h 930294"/>
              <a:gd name="connsiteX2" fmla="*/ 2384 w 9155715"/>
              <a:gd name="connsiteY2" fmla="*/ 930294 h 930294"/>
              <a:gd name="connsiteX3" fmla="*/ 9155715 w 9155715"/>
              <a:gd name="connsiteY3" fmla="*/ 74452 h 930294"/>
              <a:gd name="connsiteX4" fmla="*/ 9155715 w 9155715"/>
              <a:gd name="connsiteY4" fmla="*/ 0 h 93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715" h="930294">
                <a:moveTo>
                  <a:pt x="9155715" y="0"/>
                </a:moveTo>
                <a:lnTo>
                  <a:pt x="0" y="855842"/>
                </a:lnTo>
                <a:cubicBezTo>
                  <a:pt x="795" y="884628"/>
                  <a:pt x="1589" y="901508"/>
                  <a:pt x="2384" y="930294"/>
                </a:cubicBezTo>
                <a:lnTo>
                  <a:pt x="9155715" y="74452"/>
                </a:lnTo>
                <a:lnTo>
                  <a:pt x="915571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5437F-F4F9-44A9-B4D3-9191CA04E889}" type="datetime4">
              <a:rPr lang="en-US" smtClean="0"/>
              <a:pPr/>
              <a:t>2015年2月22日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0" y="5731667"/>
            <a:ext cx="9147178" cy="1126333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0 w 9144000"/>
              <a:gd name="connsiteY3" fmla="*/ 1065657 h 1075182"/>
              <a:gd name="connsiteX4" fmla="*/ 20 w 9144000"/>
              <a:gd name="connsiteY4" fmla="*/ 818007 h 1075182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854092 w 9124990"/>
              <a:gd name="connsiteY2" fmla="*/ 585026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9122615 w 9124990"/>
              <a:gd name="connsiteY2" fmla="*/ 1063889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766171 w 9124990"/>
              <a:gd name="connsiteY2" fmla="*/ 508228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8161"/>
              <a:gd name="connsiteY0" fmla="*/ 818007 h 1068407"/>
              <a:gd name="connsiteX1" fmla="*/ 9124990 w 9128161"/>
              <a:gd name="connsiteY1" fmla="*/ 0 h 1068407"/>
              <a:gd name="connsiteX2" fmla="*/ 9127369 w 9128161"/>
              <a:gd name="connsiteY2" fmla="*/ 1068407 h 1068407"/>
              <a:gd name="connsiteX3" fmla="*/ 0 w 9128161"/>
              <a:gd name="connsiteY3" fmla="*/ 1065657 h 1068407"/>
              <a:gd name="connsiteX4" fmla="*/ 20 w 9128161"/>
              <a:gd name="connsiteY4" fmla="*/ 818007 h 106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8161" h="1068407">
                <a:moveTo>
                  <a:pt x="20" y="818007"/>
                </a:moveTo>
                <a:lnTo>
                  <a:pt x="9124990" y="0"/>
                </a:lnTo>
                <a:cubicBezTo>
                  <a:pt x="9124198" y="354630"/>
                  <a:pt x="9128161" y="713777"/>
                  <a:pt x="9127369" y="1068407"/>
                </a:cubicBezTo>
                <a:lnTo>
                  <a:pt x="0" y="1065657"/>
                </a:lnTo>
                <a:cubicBezTo>
                  <a:pt x="7" y="983107"/>
                  <a:pt x="13" y="900557"/>
                  <a:pt x="20" y="818007"/>
                </a:cubicBezTo>
                <a:close/>
              </a:path>
            </a:pathLst>
          </a:custGeom>
          <a:gradFill>
            <a:gsLst>
              <a:gs pos="39000">
                <a:schemeClr val="accent3"/>
              </a:gs>
              <a:gs pos="50000">
                <a:schemeClr val="accent3">
                  <a:lumMod val="40000"/>
                  <a:lumOff val="60000"/>
                </a:schemeClr>
              </a:gs>
              <a:gs pos="5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0" y="5381627"/>
            <a:ext cx="3286124" cy="1207294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6996854"/>
              <a:gd name="connsiteY0" fmla="*/ 0 h 1571625"/>
              <a:gd name="connsiteX1" fmla="*/ 6996854 w 6996854"/>
              <a:gd name="connsiteY1" fmla="*/ 1266825 h 1571625"/>
              <a:gd name="connsiteX2" fmla="*/ 0 w 6996854"/>
              <a:gd name="connsiteY2" fmla="*/ 1571625 h 1571625"/>
              <a:gd name="connsiteX3" fmla="*/ 0 w 6996854"/>
              <a:gd name="connsiteY3" fmla="*/ 0 h 1571625"/>
              <a:gd name="connsiteX0" fmla="*/ 0 w 7583417"/>
              <a:gd name="connsiteY0" fmla="*/ 0 h 800100"/>
              <a:gd name="connsiteX1" fmla="*/ 7583417 w 7583417"/>
              <a:gd name="connsiteY1" fmla="*/ 495300 h 800100"/>
              <a:gd name="connsiteX2" fmla="*/ 586563 w 7583417"/>
              <a:gd name="connsiteY2" fmla="*/ 800100 h 800100"/>
              <a:gd name="connsiteX3" fmla="*/ 0 w 7583417"/>
              <a:gd name="connsiteY3" fmla="*/ 0 h 800100"/>
              <a:gd name="connsiteX0" fmla="*/ 0 w 7017803"/>
              <a:gd name="connsiteY0" fmla="*/ 0 h 1200150"/>
              <a:gd name="connsiteX1" fmla="*/ 7017803 w 7017803"/>
              <a:gd name="connsiteY1" fmla="*/ 895350 h 1200150"/>
              <a:gd name="connsiteX2" fmla="*/ 20949 w 7017803"/>
              <a:gd name="connsiteY2" fmla="*/ 1200150 h 1200150"/>
              <a:gd name="connsiteX3" fmla="*/ 0 w 7017803"/>
              <a:gd name="connsiteY3" fmla="*/ 0 h 1200150"/>
              <a:gd name="connsiteX0" fmla="*/ 0 w 6410292"/>
              <a:gd name="connsiteY0" fmla="*/ 0 h 1752600"/>
              <a:gd name="connsiteX1" fmla="*/ 6410292 w 6410292"/>
              <a:gd name="connsiteY1" fmla="*/ 1752600 h 1752600"/>
              <a:gd name="connsiteX2" fmla="*/ 20949 w 6410292"/>
              <a:gd name="connsiteY2" fmla="*/ 1200150 h 1752600"/>
              <a:gd name="connsiteX3" fmla="*/ 0 w 6410292"/>
              <a:gd name="connsiteY3" fmla="*/ 0 h 1752600"/>
              <a:gd name="connsiteX0" fmla="*/ 0 w 7227290"/>
              <a:gd name="connsiteY0" fmla="*/ 0 h 1200150"/>
              <a:gd name="connsiteX1" fmla="*/ 7227290 w 7227290"/>
              <a:gd name="connsiteY1" fmla="*/ 885825 h 1200150"/>
              <a:gd name="connsiteX2" fmla="*/ 20949 w 7227290"/>
              <a:gd name="connsiteY2" fmla="*/ 1200150 h 1200150"/>
              <a:gd name="connsiteX3" fmla="*/ 0 w 7227290"/>
              <a:gd name="connsiteY3" fmla="*/ 0 h 1200150"/>
              <a:gd name="connsiteX0" fmla="*/ 0 w 7227290"/>
              <a:gd name="connsiteY0" fmla="*/ 0 h 885825"/>
              <a:gd name="connsiteX1" fmla="*/ 7227290 w 7227290"/>
              <a:gd name="connsiteY1" fmla="*/ 885825 h 885825"/>
              <a:gd name="connsiteX2" fmla="*/ 555141 w 7227290"/>
              <a:gd name="connsiteY2" fmla="*/ 862013 h 885825"/>
              <a:gd name="connsiteX3" fmla="*/ 0 w 7227290"/>
              <a:gd name="connsiteY3" fmla="*/ 0 h 885825"/>
              <a:gd name="connsiteX0" fmla="*/ 0 w 7227290"/>
              <a:gd name="connsiteY0" fmla="*/ 0 h 1207294"/>
              <a:gd name="connsiteX1" fmla="*/ 7227290 w 7227290"/>
              <a:gd name="connsiteY1" fmla="*/ 885825 h 1207294"/>
              <a:gd name="connsiteX2" fmla="*/ 0 w 7227290"/>
              <a:gd name="connsiteY2" fmla="*/ 1207294 h 1207294"/>
              <a:gd name="connsiteX3" fmla="*/ 0 w 7227290"/>
              <a:gd name="connsiteY3" fmla="*/ 0 h 120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27290" h="1207294">
                <a:moveTo>
                  <a:pt x="0" y="0"/>
                </a:moveTo>
                <a:lnTo>
                  <a:pt x="7227290" y="885825"/>
                </a:lnTo>
                <a:lnTo>
                  <a:pt x="0" y="12072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24000">
                <a:srgbClr val="333333"/>
              </a:gs>
              <a:gs pos="90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-2382" y="5696242"/>
            <a:ext cx="9146382" cy="930294"/>
          </a:xfrm>
          <a:custGeom>
            <a:avLst/>
            <a:gdLst>
              <a:gd name="connsiteX0" fmla="*/ 9153331 w 9153331"/>
              <a:gd name="connsiteY0" fmla="*/ 0 h 951723"/>
              <a:gd name="connsiteX1" fmla="*/ 0 w 9153331"/>
              <a:gd name="connsiteY1" fmla="*/ 867747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3331 w 9153331"/>
              <a:gd name="connsiteY0" fmla="*/ 0 h 951723"/>
              <a:gd name="connsiteX1" fmla="*/ 107265 w 9153331"/>
              <a:gd name="connsiteY1" fmla="*/ 901085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5715 w 9155715"/>
              <a:gd name="connsiteY0" fmla="*/ 0 h 951723"/>
              <a:gd name="connsiteX1" fmla="*/ 0 w 9155715"/>
              <a:gd name="connsiteY1" fmla="*/ 865366 h 951723"/>
              <a:gd name="connsiteX2" fmla="*/ 2384 w 9155715"/>
              <a:gd name="connsiteY2" fmla="*/ 951723 h 951723"/>
              <a:gd name="connsiteX3" fmla="*/ 9155715 w 9155715"/>
              <a:gd name="connsiteY3" fmla="*/ 83976 h 951723"/>
              <a:gd name="connsiteX4" fmla="*/ 9155715 w 9155715"/>
              <a:gd name="connsiteY4" fmla="*/ 0 h 951723"/>
              <a:gd name="connsiteX0" fmla="*/ 9155715 w 9155715"/>
              <a:gd name="connsiteY0" fmla="*/ 0 h 894573"/>
              <a:gd name="connsiteX1" fmla="*/ 0 w 9155715"/>
              <a:gd name="connsiteY1" fmla="*/ 865366 h 894573"/>
              <a:gd name="connsiteX2" fmla="*/ 197847 w 9155715"/>
              <a:gd name="connsiteY2" fmla="*/ 894573 h 894573"/>
              <a:gd name="connsiteX3" fmla="*/ 9155715 w 9155715"/>
              <a:gd name="connsiteY3" fmla="*/ 83976 h 894573"/>
              <a:gd name="connsiteX4" fmla="*/ 9155715 w 9155715"/>
              <a:gd name="connsiteY4" fmla="*/ 0 h 894573"/>
              <a:gd name="connsiteX0" fmla="*/ 9155715 w 9155715"/>
              <a:gd name="connsiteY0" fmla="*/ 0 h 946961"/>
              <a:gd name="connsiteX1" fmla="*/ 0 w 9155715"/>
              <a:gd name="connsiteY1" fmla="*/ 865366 h 946961"/>
              <a:gd name="connsiteX2" fmla="*/ 4768 w 9155715"/>
              <a:gd name="connsiteY2" fmla="*/ 946961 h 946961"/>
              <a:gd name="connsiteX3" fmla="*/ 9155715 w 9155715"/>
              <a:gd name="connsiteY3" fmla="*/ 83976 h 946961"/>
              <a:gd name="connsiteX4" fmla="*/ 9155715 w 9155715"/>
              <a:gd name="connsiteY4" fmla="*/ 0 h 946961"/>
              <a:gd name="connsiteX0" fmla="*/ 9155715 w 9155715"/>
              <a:gd name="connsiteY0" fmla="*/ 0 h 894574"/>
              <a:gd name="connsiteX1" fmla="*/ 0 w 9155715"/>
              <a:gd name="connsiteY1" fmla="*/ 865366 h 894574"/>
              <a:gd name="connsiteX2" fmla="*/ 97732 w 9155715"/>
              <a:gd name="connsiteY2" fmla="*/ 894574 h 894574"/>
              <a:gd name="connsiteX3" fmla="*/ 9155715 w 9155715"/>
              <a:gd name="connsiteY3" fmla="*/ 83976 h 894574"/>
              <a:gd name="connsiteX4" fmla="*/ 9155715 w 9155715"/>
              <a:gd name="connsiteY4" fmla="*/ 0 h 894574"/>
              <a:gd name="connsiteX0" fmla="*/ 9155715 w 9155715"/>
              <a:gd name="connsiteY0" fmla="*/ 0 h 939818"/>
              <a:gd name="connsiteX1" fmla="*/ 0 w 9155715"/>
              <a:gd name="connsiteY1" fmla="*/ 865366 h 939818"/>
              <a:gd name="connsiteX2" fmla="*/ 2384 w 9155715"/>
              <a:gd name="connsiteY2" fmla="*/ 939818 h 939818"/>
              <a:gd name="connsiteX3" fmla="*/ 9155715 w 9155715"/>
              <a:gd name="connsiteY3" fmla="*/ 83976 h 939818"/>
              <a:gd name="connsiteX4" fmla="*/ 9155715 w 9155715"/>
              <a:gd name="connsiteY4" fmla="*/ 0 h 939818"/>
              <a:gd name="connsiteX0" fmla="*/ 9015078 w 9155715"/>
              <a:gd name="connsiteY0" fmla="*/ 0 h 873143"/>
              <a:gd name="connsiteX1" fmla="*/ 0 w 9155715"/>
              <a:gd name="connsiteY1" fmla="*/ 798691 h 873143"/>
              <a:gd name="connsiteX2" fmla="*/ 2384 w 9155715"/>
              <a:gd name="connsiteY2" fmla="*/ 873143 h 873143"/>
              <a:gd name="connsiteX3" fmla="*/ 9155715 w 9155715"/>
              <a:gd name="connsiteY3" fmla="*/ 17301 h 873143"/>
              <a:gd name="connsiteX4" fmla="*/ 9015078 w 9155715"/>
              <a:gd name="connsiteY4" fmla="*/ 0 h 873143"/>
              <a:gd name="connsiteX0" fmla="*/ 9160482 w 9160482"/>
              <a:gd name="connsiteY0" fmla="*/ 0 h 930293"/>
              <a:gd name="connsiteX1" fmla="*/ 0 w 9160482"/>
              <a:gd name="connsiteY1" fmla="*/ 855841 h 930293"/>
              <a:gd name="connsiteX2" fmla="*/ 2384 w 9160482"/>
              <a:gd name="connsiteY2" fmla="*/ 930293 h 930293"/>
              <a:gd name="connsiteX3" fmla="*/ 9155715 w 9160482"/>
              <a:gd name="connsiteY3" fmla="*/ 74451 h 930293"/>
              <a:gd name="connsiteX4" fmla="*/ 9160482 w 9160482"/>
              <a:gd name="connsiteY4" fmla="*/ 0 h 930293"/>
              <a:gd name="connsiteX0" fmla="*/ 9072286 w 9155715"/>
              <a:gd name="connsiteY0" fmla="*/ 0 h 885050"/>
              <a:gd name="connsiteX1" fmla="*/ 0 w 9155715"/>
              <a:gd name="connsiteY1" fmla="*/ 810598 h 885050"/>
              <a:gd name="connsiteX2" fmla="*/ 2384 w 9155715"/>
              <a:gd name="connsiteY2" fmla="*/ 885050 h 885050"/>
              <a:gd name="connsiteX3" fmla="*/ 9155715 w 9155715"/>
              <a:gd name="connsiteY3" fmla="*/ 29208 h 885050"/>
              <a:gd name="connsiteX4" fmla="*/ 9072286 w 9155715"/>
              <a:gd name="connsiteY4" fmla="*/ 0 h 885050"/>
              <a:gd name="connsiteX0" fmla="*/ 9155715 w 9155715"/>
              <a:gd name="connsiteY0" fmla="*/ 0 h 930294"/>
              <a:gd name="connsiteX1" fmla="*/ 0 w 9155715"/>
              <a:gd name="connsiteY1" fmla="*/ 855842 h 930294"/>
              <a:gd name="connsiteX2" fmla="*/ 2384 w 9155715"/>
              <a:gd name="connsiteY2" fmla="*/ 930294 h 930294"/>
              <a:gd name="connsiteX3" fmla="*/ 9155715 w 9155715"/>
              <a:gd name="connsiteY3" fmla="*/ 74452 h 930294"/>
              <a:gd name="connsiteX4" fmla="*/ 9155715 w 9155715"/>
              <a:gd name="connsiteY4" fmla="*/ 0 h 93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715" h="930294">
                <a:moveTo>
                  <a:pt x="9155715" y="0"/>
                </a:moveTo>
                <a:lnTo>
                  <a:pt x="0" y="855842"/>
                </a:lnTo>
                <a:cubicBezTo>
                  <a:pt x="795" y="884628"/>
                  <a:pt x="1589" y="901508"/>
                  <a:pt x="2384" y="930294"/>
                </a:cubicBezTo>
                <a:lnTo>
                  <a:pt x="9155715" y="74452"/>
                </a:lnTo>
                <a:lnTo>
                  <a:pt x="915571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196" y="5347020"/>
            <a:ext cx="3426231" cy="944725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2830674 w 7605568"/>
              <a:gd name="connsiteY2" fmla="*/ 806612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2930931"/>
              <a:gd name="connsiteY0" fmla="*/ 0 h 806612"/>
              <a:gd name="connsiteX1" fmla="*/ 0 w 2930931"/>
              <a:gd name="connsiteY1" fmla="*/ 75665 h 806612"/>
              <a:gd name="connsiteX2" fmla="*/ 2830674 w 2930931"/>
              <a:gd name="connsiteY2" fmla="*/ 806612 h 806612"/>
              <a:gd name="connsiteX3" fmla="*/ 2930931 w 2930931"/>
              <a:gd name="connsiteY3" fmla="*/ 785765 h 806612"/>
              <a:gd name="connsiteX4" fmla="*/ 1 w 2930931"/>
              <a:gd name="connsiteY4" fmla="*/ 0 h 806612"/>
              <a:gd name="connsiteX0" fmla="*/ 1 w 3204530"/>
              <a:gd name="connsiteY0" fmla="*/ 0 h 944725"/>
              <a:gd name="connsiteX1" fmla="*/ 0 w 3204530"/>
              <a:gd name="connsiteY1" fmla="*/ 75665 h 944725"/>
              <a:gd name="connsiteX2" fmla="*/ 3204530 w 3204530"/>
              <a:gd name="connsiteY2" fmla="*/ 944725 h 944725"/>
              <a:gd name="connsiteX3" fmla="*/ 2930931 w 3204530"/>
              <a:gd name="connsiteY3" fmla="*/ 785765 h 944725"/>
              <a:gd name="connsiteX4" fmla="*/ 1 w 3204530"/>
              <a:gd name="connsiteY4" fmla="*/ 0 h 944725"/>
              <a:gd name="connsiteX0" fmla="*/ 1 w 3426231"/>
              <a:gd name="connsiteY0" fmla="*/ 0 h 944725"/>
              <a:gd name="connsiteX1" fmla="*/ 0 w 3426231"/>
              <a:gd name="connsiteY1" fmla="*/ 75665 h 944725"/>
              <a:gd name="connsiteX2" fmla="*/ 3204530 w 3426231"/>
              <a:gd name="connsiteY2" fmla="*/ 944725 h 944725"/>
              <a:gd name="connsiteX3" fmla="*/ 3426231 w 3426231"/>
              <a:gd name="connsiteY3" fmla="*/ 923877 h 944725"/>
              <a:gd name="connsiteX4" fmla="*/ 1 w 3426231"/>
              <a:gd name="connsiteY4" fmla="*/ 0 h 94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6231" h="944725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3204530" y="944725"/>
                </a:lnTo>
                <a:lnTo>
                  <a:pt x="3426231" y="923877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24E59-01D0-4537-B876-7E5EC75B028D}" type="datetime4">
              <a:rPr lang="en-US" smtClean="0"/>
              <a:pPr/>
              <a:t>2015年2月22日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1" y="5010151"/>
            <a:ext cx="7439025" cy="157162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5827" h="1571625">
                <a:moveTo>
                  <a:pt x="0" y="0"/>
                </a:moveTo>
                <a:lnTo>
                  <a:pt x="7415827" y="866775"/>
                </a:lnTo>
                <a:lnTo>
                  <a:pt x="0" y="157162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24000">
                <a:srgbClr val="333333"/>
              </a:gs>
              <a:gs pos="90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0" y="5731667"/>
            <a:ext cx="9147178" cy="1126333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0 w 9144000"/>
              <a:gd name="connsiteY3" fmla="*/ 1065657 h 1075182"/>
              <a:gd name="connsiteX4" fmla="*/ 20 w 9144000"/>
              <a:gd name="connsiteY4" fmla="*/ 818007 h 1075182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854092 w 9124990"/>
              <a:gd name="connsiteY2" fmla="*/ 585026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9122615 w 9124990"/>
              <a:gd name="connsiteY2" fmla="*/ 1063889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766171 w 9124990"/>
              <a:gd name="connsiteY2" fmla="*/ 508228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8161"/>
              <a:gd name="connsiteY0" fmla="*/ 818007 h 1068407"/>
              <a:gd name="connsiteX1" fmla="*/ 9124990 w 9128161"/>
              <a:gd name="connsiteY1" fmla="*/ 0 h 1068407"/>
              <a:gd name="connsiteX2" fmla="*/ 9127369 w 9128161"/>
              <a:gd name="connsiteY2" fmla="*/ 1068407 h 1068407"/>
              <a:gd name="connsiteX3" fmla="*/ 0 w 9128161"/>
              <a:gd name="connsiteY3" fmla="*/ 1065657 h 1068407"/>
              <a:gd name="connsiteX4" fmla="*/ 20 w 9128161"/>
              <a:gd name="connsiteY4" fmla="*/ 818007 h 106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8161" h="1068407">
                <a:moveTo>
                  <a:pt x="20" y="818007"/>
                </a:moveTo>
                <a:lnTo>
                  <a:pt x="9124990" y="0"/>
                </a:lnTo>
                <a:cubicBezTo>
                  <a:pt x="9124198" y="354630"/>
                  <a:pt x="9128161" y="713777"/>
                  <a:pt x="9127369" y="1068407"/>
                </a:cubicBezTo>
                <a:lnTo>
                  <a:pt x="0" y="1065657"/>
                </a:lnTo>
                <a:cubicBezTo>
                  <a:pt x="7" y="983107"/>
                  <a:pt x="13" y="900557"/>
                  <a:pt x="20" y="818007"/>
                </a:cubicBezTo>
                <a:close/>
              </a:path>
            </a:pathLst>
          </a:custGeom>
          <a:gradFill>
            <a:gsLst>
              <a:gs pos="39000">
                <a:schemeClr val="accent1"/>
              </a:gs>
              <a:gs pos="50000">
                <a:schemeClr val="accent1">
                  <a:lumMod val="40000"/>
                  <a:lumOff val="60000"/>
                </a:schemeClr>
              </a:gs>
              <a:gs pos="58000">
                <a:schemeClr val="accent1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656" y="609600"/>
            <a:ext cx="3383280" cy="914400"/>
          </a:xfrm>
        </p:spPr>
        <p:txBody>
          <a:bodyPr anchor="b">
            <a:noAutofit/>
          </a:bodyPr>
          <a:lstStyle>
            <a:lvl1pPr algn="l">
              <a:defRPr sz="22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0" y="4973410"/>
            <a:ext cx="7674867" cy="928299"/>
          </a:xfrm>
          <a:custGeom>
            <a:avLst/>
            <a:gdLst>
              <a:gd name="connsiteX0" fmla="*/ 0 w 7548466"/>
              <a:gd name="connsiteY0" fmla="*/ 0 h 933061"/>
              <a:gd name="connsiteX1" fmla="*/ 9331 w 7548466"/>
              <a:gd name="connsiteY1" fmla="*/ 65314 h 933061"/>
              <a:gd name="connsiteX2" fmla="*/ 7221894 w 7548466"/>
              <a:gd name="connsiteY2" fmla="*/ 933061 h 933061"/>
              <a:gd name="connsiteX3" fmla="*/ 7548466 w 7548466"/>
              <a:gd name="connsiteY3" fmla="*/ 914400 h 933061"/>
              <a:gd name="connsiteX4" fmla="*/ 0 w 7548466"/>
              <a:gd name="connsiteY4" fmla="*/ 0 h 933061"/>
              <a:gd name="connsiteX0" fmla="*/ 131163 w 7539135"/>
              <a:gd name="connsiteY0" fmla="*/ 0 h 1042598"/>
              <a:gd name="connsiteX1" fmla="*/ 0 w 7539135"/>
              <a:gd name="connsiteY1" fmla="*/ 174851 h 1042598"/>
              <a:gd name="connsiteX2" fmla="*/ 7212563 w 7539135"/>
              <a:gd name="connsiteY2" fmla="*/ 1042598 h 1042598"/>
              <a:gd name="connsiteX3" fmla="*/ 7539135 w 7539135"/>
              <a:gd name="connsiteY3" fmla="*/ 1023937 h 1042598"/>
              <a:gd name="connsiteX4" fmla="*/ 131163 w 7539135"/>
              <a:gd name="connsiteY4" fmla="*/ 0 h 1042598"/>
              <a:gd name="connsiteX0" fmla="*/ 0 w 7407972"/>
              <a:gd name="connsiteY0" fmla="*/ 0 h 1042598"/>
              <a:gd name="connsiteX1" fmla="*/ 85531 w 7407972"/>
              <a:gd name="connsiteY1" fmla="*/ 134370 h 1042598"/>
              <a:gd name="connsiteX2" fmla="*/ 7081400 w 7407972"/>
              <a:gd name="connsiteY2" fmla="*/ 1042598 h 1042598"/>
              <a:gd name="connsiteX3" fmla="*/ 7407972 w 7407972"/>
              <a:gd name="connsiteY3" fmla="*/ 1023937 h 1042598"/>
              <a:gd name="connsiteX4" fmla="*/ 0 w 7407972"/>
              <a:gd name="connsiteY4" fmla="*/ 0 h 1042598"/>
              <a:gd name="connsiteX0" fmla="*/ 131163 w 7539135"/>
              <a:gd name="connsiteY0" fmla="*/ 0 h 1042598"/>
              <a:gd name="connsiteX1" fmla="*/ 0 w 7539135"/>
              <a:gd name="connsiteY1" fmla="*/ 193902 h 1042598"/>
              <a:gd name="connsiteX2" fmla="*/ 7212563 w 7539135"/>
              <a:gd name="connsiteY2" fmla="*/ 1042598 h 1042598"/>
              <a:gd name="connsiteX3" fmla="*/ 7539135 w 7539135"/>
              <a:gd name="connsiteY3" fmla="*/ 1023937 h 1042598"/>
              <a:gd name="connsiteX4" fmla="*/ 131163 w 7539135"/>
              <a:gd name="connsiteY4" fmla="*/ 0 h 1042598"/>
              <a:gd name="connsiteX0" fmla="*/ 59725 w 7539135"/>
              <a:gd name="connsiteY0" fmla="*/ 0 h 892580"/>
              <a:gd name="connsiteX1" fmla="*/ 0 w 7539135"/>
              <a:gd name="connsiteY1" fmla="*/ 43884 h 892580"/>
              <a:gd name="connsiteX2" fmla="*/ 7212563 w 7539135"/>
              <a:gd name="connsiteY2" fmla="*/ 892580 h 892580"/>
              <a:gd name="connsiteX3" fmla="*/ 7539135 w 7539135"/>
              <a:gd name="connsiteY3" fmla="*/ 873919 h 892580"/>
              <a:gd name="connsiteX4" fmla="*/ 59725 w 7539135"/>
              <a:gd name="connsiteY4" fmla="*/ 0 h 892580"/>
              <a:gd name="connsiteX0" fmla="*/ 194 w 7539135"/>
              <a:gd name="connsiteY0" fmla="*/ 0 h 923536"/>
              <a:gd name="connsiteX1" fmla="*/ 0 w 7539135"/>
              <a:gd name="connsiteY1" fmla="*/ 74840 h 923536"/>
              <a:gd name="connsiteX2" fmla="*/ 7212563 w 7539135"/>
              <a:gd name="connsiteY2" fmla="*/ 923536 h 923536"/>
              <a:gd name="connsiteX3" fmla="*/ 7539135 w 7539135"/>
              <a:gd name="connsiteY3" fmla="*/ 904875 h 923536"/>
              <a:gd name="connsiteX4" fmla="*/ 194 w 7539135"/>
              <a:gd name="connsiteY4" fmla="*/ 0 h 923536"/>
              <a:gd name="connsiteX0" fmla="*/ 194 w 7539135"/>
              <a:gd name="connsiteY0" fmla="*/ 0 h 904875"/>
              <a:gd name="connsiteX1" fmla="*/ 0 w 7539135"/>
              <a:gd name="connsiteY1" fmla="*/ 74840 h 904875"/>
              <a:gd name="connsiteX2" fmla="*/ 7212563 w 7539135"/>
              <a:gd name="connsiteY2" fmla="*/ 883055 h 904875"/>
              <a:gd name="connsiteX3" fmla="*/ 7539135 w 7539135"/>
              <a:gd name="connsiteY3" fmla="*/ 904875 h 904875"/>
              <a:gd name="connsiteX4" fmla="*/ 194 w 7539135"/>
              <a:gd name="connsiteY4" fmla="*/ 0 h 904875"/>
              <a:gd name="connsiteX0" fmla="*/ 194 w 7703442"/>
              <a:gd name="connsiteY0" fmla="*/ 0 h 1016794"/>
              <a:gd name="connsiteX1" fmla="*/ 0 w 7703442"/>
              <a:gd name="connsiteY1" fmla="*/ 74840 h 1016794"/>
              <a:gd name="connsiteX2" fmla="*/ 7212563 w 7703442"/>
              <a:gd name="connsiteY2" fmla="*/ 883055 h 1016794"/>
              <a:gd name="connsiteX3" fmla="*/ 7703442 w 7703442"/>
              <a:gd name="connsiteY3" fmla="*/ 1016794 h 1016794"/>
              <a:gd name="connsiteX4" fmla="*/ 194 w 7703442"/>
              <a:gd name="connsiteY4" fmla="*/ 0 h 1016794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12563 w 7674867"/>
              <a:gd name="connsiteY2" fmla="*/ 883055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930680"/>
              <a:gd name="connsiteX1" fmla="*/ 0 w 7674867"/>
              <a:gd name="connsiteY1" fmla="*/ 74840 h 930680"/>
              <a:gd name="connsiteX2" fmla="*/ 7293526 w 7674867"/>
              <a:gd name="connsiteY2" fmla="*/ 930680 h 930680"/>
              <a:gd name="connsiteX3" fmla="*/ 7674867 w 7674867"/>
              <a:gd name="connsiteY3" fmla="*/ 897731 h 930680"/>
              <a:gd name="connsiteX4" fmla="*/ 194 w 7674867"/>
              <a:gd name="connsiteY4" fmla="*/ 0 h 930680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93526 w 7674867"/>
              <a:gd name="connsiteY2" fmla="*/ 894961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38758 w 7674867"/>
              <a:gd name="connsiteY2" fmla="*/ 894961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98289 w 7674867"/>
              <a:gd name="connsiteY2" fmla="*/ 661599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928299"/>
              <a:gd name="connsiteX1" fmla="*/ 0 w 7674867"/>
              <a:gd name="connsiteY1" fmla="*/ 74840 h 928299"/>
              <a:gd name="connsiteX2" fmla="*/ 7298289 w 7674867"/>
              <a:gd name="connsiteY2" fmla="*/ 928299 h 928299"/>
              <a:gd name="connsiteX3" fmla="*/ 7674867 w 7674867"/>
              <a:gd name="connsiteY3" fmla="*/ 897731 h 928299"/>
              <a:gd name="connsiteX4" fmla="*/ 194 w 7674867"/>
              <a:gd name="connsiteY4" fmla="*/ 0 h 928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4867" h="928299">
                <a:moveTo>
                  <a:pt x="194" y="0"/>
                </a:moveTo>
                <a:cubicBezTo>
                  <a:pt x="129" y="24947"/>
                  <a:pt x="65" y="49893"/>
                  <a:pt x="0" y="74840"/>
                </a:cubicBezTo>
                <a:lnTo>
                  <a:pt x="7298289" y="928299"/>
                </a:lnTo>
                <a:lnTo>
                  <a:pt x="7674867" y="897731"/>
                </a:lnTo>
                <a:lnTo>
                  <a:pt x="1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-2382" y="5696242"/>
            <a:ext cx="9146382" cy="930294"/>
          </a:xfrm>
          <a:custGeom>
            <a:avLst/>
            <a:gdLst>
              <a:gd name="connsiteX0" fmla="*/ 9153331 w 9153331"/>
              <a:gd name="connsiteY0" fmla="*/ 0 h 951723"/>
              <a:gd name="connsiteX1" fmla="*/ 0 w 9153331"/>
              <a:gd name="connsiteY1" fmla="*/ 867747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3331 w 9153331"/>
              <a:gd name="connsiteY0" fmla="*/ 0 h 951723"/>
              <a:gd name="connsiteX1" fmla="*/ 107265 w 9153331"/>
              <a:gd name="connsiteY1" fmla="*/ 901085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5715 w 9155715"/>
              <a:gd name="connsiteY0" fmla="*/ 0 h 951723"/>
              <a:gd name="connsiteX1" fmla="*/ 0 w 9155715"/>
              <a:gd name="connsiteY1" fmla="*/ 865366 h 951723"/>
              <a:gd name="connsiteX2" fmla="*/ 2384 w 9155715"/>
              <a:gd name="connsiteY2" fmla="*/ 951723 h 951723"/>
              <a:gd name="connsiteX3" fmla="*/ 9155715 w 9155715"/>
              <a:gd name="connsiteY3" fmla="*/ 83976 h 951723"/>
              <a:gd name="connsiteX4" fmla="*/ 9155715 w 9155715"/>
              <a:gd name="connsiteY4" fmla="*/ 0 h 951723"/>
              <a:gd name="connsiteX0" fmla="*/ 9155715 w 9155715"/>
              <a:gd name="connsiteY0" fmla="*/ 0 h 894573"/>
              <a:gd name="connsiteX1" fmla="*/ 0 w 9155715"/>
              <a:gd name="connsiteY1" fmla="*/ 865366 h 894573"/>
              <a:gd name="connsiteX2" fmla="*/ 197847 w 9155715"/>
              <a:gd name="connsiteY2" fmla="*/ 894573 h 894573"/>
              <a:gd name="connsiteX3" fmla="*/ 9155715 w 9155715"/>
              <a:gd name="connsiteY3" fmla="*/ 83976 h 894573"/>
              <a:gd name="connsiteX4" fmla="*/ 9155715 w 9155715"/>
              <a:gd name="connsiteY4" fmla="*/ 0 h 894573"/>
              <a:gd name="connsiteX0" fmla="*/ 9155715 w 9155715"/>
              <a:gd name="connsiteY0" fmla="*/ 0 h 946961"/>
              <a:gd name="connsiteX1" fmla="*/ 0 w 9155715"/>
              <a:gd name="connsiteY1" fmla="*/ 865366 h 946961"/>
              <a:gd name="connsiteX2" fmla="*/ 4768 w 9155715"/>
              <a:gd name="connsiteY2" fmla="*/ 946961 h 946961"/>
              <a:gd name="connsiteX3" fmla="*/ 9155715 w 9155715"/>
              <a:gd name="connsiteY3" fmla="*/ 83976 h 946961"/>
              <a:gd name="connsiteX4" fmla="*/ 9155715 w 9155715"/>
              <a:gd name="connsiteY4" fmla="*/ 0 h 946961"/>
              <a:gd name="connsiteX0" fmla="*/ 9155715 w 9155715"/>
              <a:gd name="connsiteY0" fmla="*/ 0 h 894574"/>
              <a:gd name="connsiteX1" fmla="*/ 0 w 9155715"/>
              <a:gd name="connsiteY1" fmla="*/ 865366 h 894574"/>
              <a:gd name="connsiteX2" fmla="*/ 97732 w 9155715"/>
              <a:gd name="connsiteY2" fmla="*/ 894574 h 894574"/>
              <a:gd name="connsiteX3" fmla="*/ 9155715 w 9155715"/>
              <a:gd name="connsiteY3" fmla="*/ 83976 h 894574"/>
              <a:gd name="connsiteX4" fmla="*/ 9155715 w 9155715"/>
              <a:gd name="connsiteY4" fmla="*/ 0 h 894574"/>
              <a:gd name="connsiteX0" fmla="*/ 9155715 w 9155715"/>
              <a:gd name="connsiteY0" fmla="*/ 0 h 939818"/>
              <a:gd name="connsiteX1" fmla="*/ 0 w 9155715"/>
              <a:gd name="connsiteY1" fmla="*/ 865366 h 939818"/>
              <a:gd name="connsiteX2" fmla="*/ 2384 w 9155715"/>
              <a:gd name="connsiteY2" fmla="*/ 939818 h 939818"/>
              <a:gd name="connsiteX3" fmla="*/ 9155715 w 9155715"/>
              <a:gd name="connsiteY3" fmla="*/ 83976 h 939818"/>
              <a:gd name="connsiteX4" fmla="*/ 9155715 w 9155715"/>
              <a:gd name="connsiteY4" fmla="*/ 0 h 939818"/>
              <a:gd name="connsiteX0" fmla="*/ 9015078 w 9155715"/>
              <a:gd name="connsiteY0" fmla="*/ 0 h 873143"/>
              <a:gd name="connsiteX1" fmla="*/ 0 w 9155715"/>
              <a:gd name="connsiteY1" fmla="*/ 798691 h 873143"/>
              <a:gd name="connsiteX2" fmla="*/ 2384 w 9155715"/>
              <a:gd name="connsiteY2" fmla="*/ 873143 h 873143"/>
              <a:gd name="connsiteX3" fmla="*/ 9155715 w 9155715"/>
              <a:gd name="connsiteY3" fmla="*/ 17301 h 873143"/>
              <a:gd name="connsiteX4" fmla="*/ 9015078 w 9155715"/>
              <a:gd name="connsiteY4" fmla="*/ 0 h 873143"/>
              <a:gd name="connsiteX0" fmla="*/ 9160482 w 9160482"/>
              <a:gd name="connsiteY0" fmla="*/ 0 h 930293"/>
              <a:gd name="connsiteX1" fmla="*/ 0 w 9160482"/>
              <a:gd name="connsiteY1" fmla="*/ 855841 h 930293"/>
              <a:gd name="connsiteX2" fmla="*/ 2384 w 9160482"/>
              <a:gd name="connsiteY2" fmla="*/ 930293 h 930293"/>
              <a:gd name="connsiteX3" fmla="*/ 9155715 w 9160482"/>
              <a:gd name="connsiteY3" fmla="*/ 74451 h 930293"/>
              <a:gd name="connsiteX4" fmla="*/ 9160482 w 9160482"/>
              <a:gd name="connsiteY4" fmla="*/ 0 h 930293"/>
              <a:gd name="connsiteX0" fmla="*/ 9072286 w 9155715"/>
              <a:gd name="connsiteY0" fmla="*/ 0 h 885050"/>
              <a:gd name="connsiteX1" fmla="*/ 0 w 9155715"/>
              <a:gd name="connsiteY1" fmla="*/ 810598 h 885050"/>
              <a:gd name="connsiteX2" fmla="*/ 2384 w 9155715"/>
              <a:gd name="connsiteY2" fmla="*/ 885050 h 885050"/>
              <a:gd name="connsiteX3" fmla="*/ 9155715 w 9155715"/>
              <a:gd name="connsiteY3" fmla="*/ 29208 h 885050"/>
              <a:gd name="connsiteX4" fmla="*/ 9072286 w 9155715"/>
              <a:gd name="connsiteY4" fmla="*/ 0 h 885050"/>
              <a:gd name="connsiteX0" fmla="*/ 9155715 w 9155715"/>
              <a:gd name="connsiteY0" fmla="*/ 0 h 930294"/>
              <a:gd name="connsiteX1" fmla="*/ 0 w 9155715"/>
              <a:gd name="connsiteY1" fmla="*/ 855842 h 930294"/>
              <a:gd name="connsiteX2" fmla="*/ 2384 w 9155715"/>
              <a:gd name="connsiteY2" fmla="*/ 930294 h 930294"/>
              <a:gd name="connsiteX3" fmla="*/ 9155715 w 9155715"/>
              <a:gd name="connsiteY3" fmla="*/ 74452 h 930294"/>
              <a:gd name="connsiteX4" fmla="*/ 9155715 w 9155715"/>
              <a:gd name="connsiteY4" fmla="*/ 0 h 93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715" h="930294">
                <a:moveTo>
                  <a:pt x="9155715" y="0"/>
                </a:moveTo>
                <a:lnTo>
                  <a:pt x="0" y="855842"/>
                </a:lnTo>
                <a:cubicBezTo>
                  <a:pt x="795" y="884628"/>
                  <a:pt x="1589" y="901508"/>
                  <a:pt x="2384" y="930294"/>
                </a:cubicBezTo>
                <a:lnTo>
                  <a:pt x="9155715" y="74452"/>
                </a:lnTo>
                <a:lnTo>
                  <a:pt x="915571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2E49-18A1-40BC-BA5D-5A2EC8FDDF15}" type="datetime4">
              <a:rPr lang="en-US" smtClean="0"/>
              <a:pPr/>
              <a:t>2015年2月22日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4572000" y="609600"/>
            <a:ext cx="3886200" cy="4191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676274" y="1527048"/>
            <a:ext cx="3383280" cy="329184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48000">
                <a:schemeClr val="accent1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2000">
                <a:schemeClr val="accent3">
                  <a:lumMod val="40000"/>
                  <a:lumOff val="60000"/>
                </a:schemeClr>
              </a:gs>
              <a:gs pos="66000">
                <a:schemeClr val="accent3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0" y="609600"/>
            <a:ext cx="3886200" cy="4190999"/>
          </a:xfrm>
          <a:ln w="79375">
            <a:solidFill>
              <a:schemeClr val="tx1"/>
            </a:solidFill>
            <a:miter lim="800000"/>
          </a:ln>
          <a:effectLst>
            <a:outerShdw blurRad="50800" dist="38100" dir="5400000" algn="ctr" rotWithShape="0">
              <a:srgbClr val="000000">
                <a:alpha val="42000"/>
              </a:srgb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5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83DA4-3B24-449B-95CA-514EB7E30A99}" type="datetime4">
              <a:rPr lang="en-US" smtClean="0"/>
              <a:pPr/>
              <a:t>2015年2月22日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76656" y="609600"/>
            <a:ext cx="3383280" cy="914400"/>
          </a:xfrm>
        </p:spPr>
        <p:txBody>
          <a:bodyPr anchor="b">
            <a:noAutofit/>
          </a:bodyPr>
          <a:lstStyle>
            <a:lvl1pPr algn="l">
              <a:defRPr sz="22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676656" y="1524000"/>
            <a:ext cx="3381375" cy="32956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13">
              <a:alphaModFix amt="15000"/>
            </a:blip>
            <a:srcRect/>
            <a:tile tx="0" ty="0" sx="76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274638"/>
            <a:ext cx="7772400" cy="114300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600200"/>
            <a:ext cx="7772400" cy="452596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6416675"/>
            <a:ext cx="1981200" cy="365125"/>
          </a:xfrm>
          <a:prstGeom prst="rect">
            <a:avLst/>
          </a:prstGeom>
        </p:spPr>
        <p:txBody>
          <a:bodyPr vert="horz" lIns="0" tIns="45720" rIns="0" bIns="0" rtlCol="0" anchor="b" anchorCtr="0"/>
          <a:lstStyle>
            <a:lvl1pPr algn="r">
              <a:defRPr lang="en-US" sz="900" kern="1200" cap="all" spc="110" baseline="0" smtClean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42120D2-3948-4F8F-BE5D-E7E7D97880B2}" type="datetime4">
              <a:rPr lang="en-US" smtClean="0"/>
              <a:pPr/>
              <a:t>2015年2月22日</a:t>
            </a:fld>
            <a:endParaRPr lang="en-US" dirty="0" err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600" y="6416675"/>
            <a:ext cx="2895600" cy="365125"/>
          </a:xfrm>
          <a:prstGeom prst="rect">
            <a:avLst/>
          </a:prstGeom>
        </p:spPr>
        <p:txBody>
          <a:bodyPr vert="horz" lIns="0" tIns="45720" rIns="0" bIns="0" rtlCol="0" anchor="b" anchorCtr="0"/>
          <a:lstStyle>
            <a:lvl1pPr algn="l">
              <a:defRPr sz="900" cap="all" spc="110" baseline="0">
                <a:solidFill>
                  <a:srgbClr val="4D4D4D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6416675"/>
            <a:ext cx="457200" cy="365125"/>
          </a:xfrm>
          <a:prstGeom prst="rect">
            <a:avLst/>
          </a:prstGeom>
        </p:spPr>
        <p:txBody>
          <a:bodyPr vert="horz" lIns="0" tIns="45720" rIns="0" bIns="0" rtlCol="0" anchor="b" anchorCtr="0"/>
          <a:lstStyle>
            <a:lvl1pPr algn="r">
              <a:defRPr sz="1100" b="1" baseline="0">
                <a:solidFill>
                  <a:srgbClr val="4D4D4D"/>
                </a:solidFill>
              </a:defRPr>
            </a:lvl1pPr>
          </a:lstStyle>
          <a:p>
            <a:fld id="{1D72EBF8-7CF5-44B7-B2BF-E22DE4D0703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uburnalabama.org/mvc/cams/City-Cameras/Toomer's-Corner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4059" y="791862"/>
            <a:ext cx="6881990" cy="1524000"/>
          </a:xfrm>
        </p:spPr>
        <p:txBody>
          <a:bodyPr>
            <a:noAutofit/>
          </a:bodyPr>
          <a:lstStyle/>
          <a:p>
            <a:r>
              <a:rPr lang="en-US" sz="5400" dirty="0" smtClean="0"/>
              <a:t>Smart Traffic Grid</a:t>
            </a:r>
            <a:endParaRPr lang="en-US" sz="5400" dirty="0"/>
          </a:p>
        </p:txBody>
      </p:sp>
      <p:sp>
        <p:nvSpPr>
          <p:cNvPr id="4" name="TextBox 3"/>
          <p:cNvSpPr txBox="1"/>
          <p:nvPr/>
        </p:nvSpPr>
        <p:spPr>
          <a:xfrm>
            <a:off x="6062361" y="3402067"/>
            <a:ext cx="161098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dirty="0">
                <a:latin typeface="+mj-lt"/>
              </a:rPr>
              <a:t>Kefan </a:t>
            </a:r>
            <a:r>
              <a:rPr lang="is-IS" sz="2400" dirty="0" smtClean="0">
                <a:latin typeface="+mj-lt"/>
              </a:rPr>
              <a:t>Xiao</a:t>
            </a:r>
            <a:endParaRPr lang="is-IS" sz="2400" dirty="0">
              <a:latin typeface="+mj-lt"/>
            </a:endParaRPr>
          </a:p>
          <a:p>
            <a:r>
              <a:rPr lang="is-IS" sz="2400" dirty="0" smtClean="0">
                <a:latin typeface="+mj-lt"/>
              </a:rPr>
              <a:t>Yi Xu</a:t>
            </a:r>
          </a:p>
          <a:p>
            <a:r>
              <a:rPr lang="is-IS" sz="2400" dirty="0" smtClean="0">
                <a:latin typeface="+mj-lt"/>
              </a:rPr>
              <a:t>Xuyu Wang</a:t>
            </a:r>
          </a:p>
          <a:p>
            <a:endParaRPr lang="en-US" sz="2400" dirty="0" smtClean="0">
              <a:latin typeface="+mj-lt"/>
            </a:endParaRPr>
          </a:p>
          <a:p>
            <a:endParaRPr lang="en-US" sz="24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04059" y="3402067"/>
            <a:ext cx="2078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dirty="0">
                <a:latin typeface="+mj-lt"/>
              </a:rPr>
              <a:t>Lingjun Gao</a:t>
            </a:r>
          </a:p>
          <a:p>
            <a:r>
              <a:rPr lang="is-IS" sz="2400" dirty="0">
                <a:latin typeface="+mj-lt"/>
              </a:rPr>
              <a:t>Zhifeng He</a:t>
            </a:r>
          </a:p>
          <a:p>
            <a:r>
              <a:rPr lang="is-IS" sz="2400" dirty="0">
                <a:latin typeface="+mj-lt"/>
              </a:rPr>
              <a:t>Robert Skelton</a:t>
            </a:r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82122" y="2878847"/>
            <a:ext cx="2149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 </a:t>
            </a:r>
            <a:r>
              <a:rPr lang="en-US" sz="2800" dirty="0" err="1" smtClean="0"/>
              <a:t>Resistars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23505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Viewing angle of cameras</a:t>
            </a:r>
          </a:p>
          <a:p>
            <a:r>
              <a:rPr lang="en-US" sz="4000" dirty="0" smtClean="0"/>
              <a:t>Parameters need to be trained to improve accuracy and performance on other intersections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10868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STREETS MONITORED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 smtClean="0"/>
              <a:t>Busiest intersections in Auburn</a:t>
            </a:r>
          </a:p>
          <a:p>
            <a:r>
              <a:rPr lang="en-US" sz="3600" dirty="0" smtClean="0"/>
              <a:t>Traffic at </a:t>
            </a:r>
            <a:r>
              <a:rPr lang="en-US" sz="3600" dirty="0" err="1" smtClean="0"/>
              <a:t>Toomer’s</a:t>
            </a:r>
            <a:r>
              <a:rPr lang="en-US" sz="3600" dirty="0" smtClean="0"/>
              <a:t> Corner</a:t>
            </a:r>
          </a:p>
          <a:p>
            <a:r>
              <a:rPr lang="en-US" sz="3600" dirty="0" smtClean="0"/>
              <a:t>Traffic and Gay and Magnolia (Hamilton’s)</a:t>
            </a:r>
          </a:p>
          <a:p>
            <a:r>
              <a:rPr lang="nl-NL" sz="3600" dirty="0" smtClean="0">
                <a:solidFill>
                  <a:srgbClr val="3366FF"/>
                </a:solidFill>
                <a:hlinkClick r:id="rId2"/>
              </a:rPr>
              <a:t>auburnalabama.org/mvc/cams/City-Cameras/Toomer's-Corner</a:t>
            </a:r>
            <a:endParaRPr lang="nl-NL" sz="3600" dirty="0" smtClean="0">
              <a:solidFill>
                <a:srgbClr val="3366FF"/>
              </a:solidFill>
            </a:endParaRPr>
          </a:p>
          <a:p>
            <a:r>
              <a:rPr lang="pl-PL" sz="3600" dirty="0" err="1" smtClean="0">
                <a:solidFill>
                  <a:schemeClr val="accent2">
                    <a:lumMod val="50000"/>
                  </a:schemeClr>
                </a:solidFill>
              </a:rPr>
              <a:t>auburnalabama.org</a:t>
            </a:r>
            <a:r>
              <a:rPr lang="pl-PL" sz="3600" dirty="0">
                <a:solidFill>
                  <a:schemeClr val="accent2">
                    <a:lumMod val="50000"/>
                  </a:schemeClr>
                </a:solidFill>
              </a:rPr>
              <a:t>/</a:t>
            </a:r>
            <a:r>
              <a:rPr lang="pl-PL" sz="3600" dirty="0" err="1">
                <a:solidFill>
                  <a:schemeClr val="accent2">
                    <a:lumMod val="50000"/>
                  </a:schemeClr>
                </a:solidFill>
              </a:rPr>
              <a:t>mvc</a:t>
            </a:r>
            <a:r>
              <a:rPr lang="pl-PL" sz="3600" dirty="0">
                <a:solidFill>
                  <a:schemeClr val="accent2">
                    <a:lumMod val="50000"/>
                  </a:schemeClr>
                </a:solidFill>
              </a:rPr>
              <a:t>/</a:t>
            </a:r>
            <a:r>
              <a:rPr lang="pl-PL" sz="3600" dirty="0" err="1">
                <a:solidFill>
                  <a:schemeClr val="accent2">
                    <a:lumMod val="50000"/>
                  </a:schemeClr>
                </a:solidFill>
              </a:rPr>
              <a:t>cams</a:t>
            </a:r>
            <a:r>
              <a:rPr lang="pl-PL" sz="3600" dirty="0">
                <a:solidFill>
                  <a:schemeClr val="accent2">
                    <a:lumMod val="50000"/>
                  </a:schemeClr>
                </a:solidFill>
              </a:rPr>
              <a:t>/City-</a:t>
            </a:r>
            <a:r>
              <a:rPr lang="pl-PL" sz="3600" dirty="0" err="1">
                <a:solidFill>
                  <a:schemeClr val="accent2">
                    <a:lumMod val="50000"/>
                  </a:schemeClr>
                </a:solidFill>
              </a:rPr>
              <a:t>Cameras</a:t>
            </a:r>
            <a:r>
              <a:rPr lang="pl-PL" sz="3600" dirty="0">
                <a:solidFill>
                  <a:schemeClr val="accent2">
                    <a:lumMod val="50000"/>
                  </a:schemeClr>
                </a:solidFill>
              </a:rPr>
              <a:t>/Gay-and-</a:t>
            </a:r>
            <a:r>
              <a:rPr lang="pl-PL" sz="3600" dirty="0" smtClean="0">
                <a:solidFill>
                  <a:schemeClr val="accent2">
                    <a:lumMod val="50000"/>
                  </a:schemeClr>
                </a:solidFill>
              </a:rPr>
              <a:t>Magnolia</a:t>
            </a:r>
          </a:p>
          <a:p>
            <a:pPr marL="68580" indent="0">
              <a:buNone/>
            </a:pPr>
            <a:endParaRPr lang="nl-NL" sz="3600" dirty="0" smtClean="0"/>
          </a:p>
          <a:p>
            <a:endParaRPr lang="en-US" sz="3600" dirty="0" smtClean="0"/>
          </a:p>
          <a:p>
            <a:pPr marL="6858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37106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Existing solution issues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Google Maps / </a:t>
            </a:r>
            <a:r>
              <a:rPr lang="en-US" sz="2800" dirty="0" err="1" smtClean="0"/>
              <a:t>Waze</a:t>
            </a:r>
            <a:endParaRPr lang="en-US" sz="2800" dirty="0" smtClean="0"/>
          </a:p>
          <a:p>
            <a:r>
              <a:rPr lang="en-US" sz="2800" dirty="0" smtClean="0"/>
              <a:t>Rely on user’s GPS</a:t>
            </a:r>
          </a:p>
          <a:p>
            <a:endParaRPr lang="en-US" sz="2800" dirty="0" smtClean="0"/>
          </a:p>
          <a:p>
            <a:endParaRPr lang="en-US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43" y="2833103"/>
            <a:ext cx="4473735" cy="34109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118" y="2048135"/>
            <a:ext cx="2797255" cy="419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29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Image processing algorithm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Machine Learning</a:t>
            </a:r>
          </a:p>
          <a:p>
            <a:r>
              <a:rPr lang="en-US" sz="3600" dirty="0" smtClean="0"/>
              <a:t>Motion </a:t>
            </a:r>
            <a:r>
              <a:rPr lang="en-US" sz="3600" dirty="0" smtClean="0"/>
              <a:t>Detection</a:t>
            </a:r>
          </a:p>
          <a:p>
            <a:r>
              <a:rPr lang="en-US" sz="3600" dirty="0" smtClean="0"/>
              <a:t>Retrieve statistics on the cars in the intersection</a:t>
            </a:r>
          </a:p>
          <a:p>
            <a:r>
              <a:rPr lang="en-US" sz="3600" dirty="0" smtClean="0"/>
              <a:t>Train thresholds to decide what the traffic situation is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8908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dirty="0" smtClean="0"/>
              <a:t>Machine learning algorithm</a:t>
            </a:r>
            <a:endParaRPr kumimoji="1" lang="zh-CN" altLang="en-US" dirty="0"/>
          </a:p>
        </p:txBody>
      </p:sp>
      <p:pic>
        <p:nvPicPr>
          <p:cNvPr id="4" name="内容占位符 3" descr="Screen Shot 2015-02-22 at 3.47.56 PM.p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3" b="6523"/>
          <a:stretch>
            <a:fillRect/>
          </a:stretch>
        </p:blipFill>
        <p:spPr>
          <a:xfrm>
            <a:off x="241300" y="1187451"/>
            <a:ext cx="8400270" cy="4035424"/>
          </a:xfrm>
        </p:spPr>
      </p:pic>
      <p:cxnSp>
        <p:nvCxnSpPr>
          <p:cNvPr id="6" name="直线连接符 5"/>
          <p:cNvCxnSpPr>
            <a:endCxn id="4" idx="2"/>
          </p:cNvCxnSpPr>
          <p:nvPr/>
        </p:nvCxnSpPr>
        <p:spPr>
          <a:xfrm flipH="1">
            <a:off x="4441435" y="2555875"/>
            <a:ext cx="3353190" cy="2667000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 flipH="1">
            <a:off x="6651625" y="3219450"/>
            <a:ext cx="1989948" cy="2003425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/>
          <p:cNvCxnSpPr/>
          <p:nvPr/>
        </p:nvCxnSpPr>
        <p:spPr>
          <a:xfrm flipH="1" flipV="1">
            <a:off x="241300" y="2951163"/>
            <a:ext cx="2298700" cy="2271712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371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from image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195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Overall setup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65" y="1600201"/>
            <a:ext cx="8232575" cy="424001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Bash script to download video feed</a:t>
            </a:r>
          </a:p>
          <a:p>
            <a:r>
              <a:rPr lang="en-US" sz="3600" dirty="0" smtClean="0"/>
              <a:t>Traffic algorithm processes the video</a:t>
            </a:r>
          </a:p>
          <a:p>
            <a:r>
              <a:rPr lang="en-US" sz="3600" dirty="0" smtClean="0"/>
              <a:t>Sends calculated number to database</a:t>
            </a:r>
          </a:p>
          <a:p>
            <a:r>
              <a:rPr lang="en-US" sz="3600" dirty="0" smtClean="0"/>
              <a:t>Database is queried by JSP server</a:t>
            </a:r>
          </a:p>
          <a:p>
            <a:r>
              <a:rPr lang="en-US" sz="3600" dirty="0" smtClean="0"/>
              <a:t>Frontend plots numbers with colors using Google Maps API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36589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OVERALL SETUP</a:t>
            </a:r>
            <a:endParaRPr kumimoji="1" lang="zh-CN" altLang="en-US" dirty="0"/>
          </a:p>
        </p:txBody>
      </p:sp>
      <p:pic>
        <p:nvPicPr>
          <p:cNvPr id="6" name="内容占位符 5" descr="PROCESS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812" r="-26812" b="36084"/>
          <a:stretch/>
        </p:blipFill>
        <p:spPr>
          <a:xfrm>
            <a:off x="285750" y="1703388"/>
            <a:ext cx="8859260" cy="3685929"/>
          </a:xfrm>
        </p:spPr>
      </p:pic>
    </p:spTree>
    <p:extLst>
      <p:ext uri="{BB962C8B-B14F-4D97-AF65-F5344CB8AC3E}">
        <p14:creationId xmlns:p14="http://schemas.microsoft.com/office/powerpoint/2010/main" val="1739527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4" name="内容占位符 3" descr="Screen Shot 2015-02-22 at 3.37.0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3" r="15363"/>
          <a:stretch>
            <a:fillRect/>
          </a:stretch>
        </p:blipFill>
        <p:spPr>
          <a:xfrm>
            <a:off x="384175" y="1203326"/>
            <a:ext cx="8362950" cy="4017496"/>
          </a:xfrm>
        </p:spPr>
      </p:pic>
      <p:pic>
        <p:nvPicPr>
          <p:cNvPr id="5" name="图片 4" descr="Screen Shot 2015-02-22 at 3.37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5" y="5334001"/>
            <a:ext cx="5861050" cy="133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64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Urban Pop">
  <a:themeElements>
    <a:clrScheme name="Urban Pop">
      <a:dk1>
        <a:srgbClr val="000000"/>
      </a:dk1>
      <a:lt1>
        <a:srgbClr val="FFFFFF"/>
      </a:lt1>
      <a:dk2>
        <a:srgbClr val="282828"/>
      </a:dk2>
      <a:lt2>
        <a:srgbClr val="D4D4D4"/>
      </a:lt2>
      <a:accent1>
        <a:srgbClr val="86CE24"/>
      </a:accent1>
      <a:accent2>
        <a:srgbClr val="00A2E6"/>
      </a:accent2>
      <a:accent3>
        <a:srgbClr val="FAC810"/>
      </a:accent3>
      <a:accent4>
        <a:srgbClr val="7D8F8C"/>
      </a:accent4>
      <a:accent5>
        <a:srgbClr val="D06B20"/>
      </a:accent5>
      <a:accent6>
        <a:srgbClr val="958B8B"/>
      </a:accent6>
      <a:hlink>
        <a:srgbClr val="FF9900"/>
      </a:hlink>
      <a:folHlink>
        <a:srgbClr val="969696"/>
      </a:folHlink>
    </a:clrScheme>
    <a:fontScheme name="Urban Pop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Urban Pop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190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58000"/>
              </a:srgbClr>
            </a:outerShdw>
          </a:effectLst>
          <a:scene3d>
            <a:camera prst="orthographicFront">
              <a:rot lat="0" lon="0" rev="0"/>
            </a:camera>
            <a:lightRig rig="flat" dir="t"/>
          </a:scene3d>
          <a:sp3d contourW="15875">
            <a:bevelT w="95250" h="127000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hade val="100000"/>
                <a:alpha val="100000"/>
                <a:satMod val="100000"/>
                <a:lumMod val="100000"/>
              </a:schemeClr>
            </a:gs>
            <a:gs pos="9000">
              <a:schemeClr val="phClr">
                <a:tint val="90000"/>
                <a:shade val="100000"/>
                <a:alpha val="100000"/>
                <a:satMod val="100000"/>
                <a:lumMod val="100000"/>
              </a:schemeClr>
            </a:gs>
            <a:gs pos="34000">
              <a:schemeClr val="phClr">
                <a:tint val="83000"/>
                <a:shade val="100000"/>
                <a:alpha val="100000"/>
                <a:satMod val="100000"/>
                <a:lumMod val="100000"/>
              </a:schemeClr>
            </a:gs>
            <a:gs pos="62000">
              <a:schemeClr val="phClr">
                <a:tint val="85000"/>
                <a:shade val="100000"/>
                <a:alpha val="100000"/>
                <a:satMod val="100000"/>
                <a:lumMod val="100000"/>
              </a:schemeClr>
            </a:gs>
            <a:gs pos="90000">
              <a:schemeClr val="phClr">
                <a:tint val="92000"/>
                <a:shade val="100000"/>
                <a:alpha val="100000"/>
                <a:satMod val="100000"/>
                <a:lumMod val="90000"/>
              </a:schemeClr>
            </a:gs>
            <a:gs pos="100000">
              <a:schemeClr val="phClr">
                <a:tint val="85000"/>
                <a:shade val="100000"/>
                <a:alpha val="100000"/>
                <a:satMod val="100000"/>
                <a:lumMod val="1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8000"/>
              </a:schemeClr>
            </a:gs>
            <a:gs pos="100000">
              <a:schemeClr val="phClr">
                <a:tint val="95000"/>
                <a:shade val="98000"/>
                <a:lumMod val="80000"/>
              </a:schemeClr>
            </a:gs>
          </a:gsLst>
          <a:path path="circle">
            <a:fillToRect l="50000" t="100000" r="10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 Pop.thmx</Template>
  <TotalTime>238</TotalTime>
  <Words>160</Words>
  <Application>Microsoft Macintosh PowerPoint</Application>
  <PresentationFormat>全屏显示(4:3)</PresentationFormat>
  <Paragraphs>37</Paragraphs>
  <Slides>10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1" baseType="lpstr">
      <vt:lpstr>Urban Pop</vt:lpstr>
      <vt:lpstr>Smart Traffic Grid</vt:lpstr>
      <vt:lpstr>STREETS MONITORED</vt:lpstr>
      <vt:lpstr>Existing solution issues</vt:lpstr>
      <vt:lpstr>Image processing algorithm</vt:lpstr>
      <vt:lpstr>Machine learning algorithm</vt:lpstr>
      <vt:lpstr>Data from image processing</vt:lpstr>
      <vt:lpstr>Overall setup</vt:lpstr>
      <vt:lpstr>OVERALL SETUP</vt:lpstr>
      <vt:lpstr>Implementation</vt:lpstr>
      <vt:lpstr>limitations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Traffic Grid</dc:title>
  <dc:creator>Robert Skelton</dc:creator>
  <cp:lastModifiedBy>Kefan XIAO</cp:lastModifiedBy>
  <cp:revision>31</cp:revision>
  <dcterms:created xsi:type="dcterms:W3CDTF">2015-02-22T17:47:17Z</dcterms:created>
  <dcterms:modified xsi:type="dcterms:W3CDTF">2015-02-22T22:04:58Z</dcterms:modified>
</cp:coreProperties>
</file>